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handoutMasterIdLst>
    <p:handoutMasterId r:id="rId31"/>
  </p:handoutMasterIdLst>
  <p:sldIdLst>
    <p:sldId id="256" r:id="rId2"/>
    <p:sldId id="292" r:id="rId3"/>
    <p:sldId id="309" r:id="rId4"/>
    <p:sldId id="279" r:id="rId5"/>
    <p:sldId id="299" r:id="rId6"/>
    <p:sldId id="313" r:id="rId7"/>
    <p:sldId id="314" r:id="rId8"/>
    <p:sldId id="315" r:id="rId9"/>
    <p:sldId id="316" r:id="rId10"/>
    <p:sldId id="317" r:id="rId11"/>
    <p:sldId id="318" r:id="rId12"/>
    <p:sldId id="319" r:id="rId13"/>
    <p:sldId id="320" r:id="rId14"/>
    <p:sldId id="321" r:id="rId15"/>
    <p:sldId id="322" r:id="rId16"/>
    <p:sldId id="267" r:id="rId17"/>
    <p:sldId id="291" r:id="rId18"/>
    <p:sldId id="270" r:id="rId19"/>
    <p:sldId id="310" r:id="rId20"/>
    <p:sldId id="264" r:id="rId21"/>
    <p:sldId id="312" r:id="rId22"/>
    <p:sldId id="295" r:id="rId23"/>
    <p:sldId id="296" r:id="rId24"/>
    <p:sldId id="297" r:id="rId25"/>
    <p:sldId id="306" r:id="rId26"/>
    <p:sldId id="311" r:id="rId27"/>
    <p:sldId id="286" r:id="rId28"/>
    <p:sldId id="305" r:id="rId29"/>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2" userDrawn="1">
          <p15:clr>
            <a:srgbClr val="EA4335"/>
          </p15:clr>
        </p15:guide>
        <p15:guide id="2" pos="216" userDrawn="1">
          <p15:clr>
            <a:srgbClr val="EA4335"/>
          </p15:clr>
        </p15:guide>
        <p15:guide id="3" pos="4104" userDrawn="1">
          <p15:clr>
            <a:srgbClr val="EA4335"/>
          </p15:clr>
        </p15:guide>
        <p15:guide id="4" orient="horz" pos="2981" userDrawn="1">
          <p15:clr>
            <a:srgbClr val="EA4335"/>
          </p15:clr>
        </p15:guide>
        <p15:guide id="5" orient="horz" pos="486"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0146" autoAdjust="0"/>
  </p:normalViewPr>
  <p:slideViewPr>
    <p:cSldViewPr snapToGrid="0">
      <p:cViewPr varScale="1">
        <p:scale>
          <a:sx n="92" d="100"/>
          <a:sy n="92" d="100"/>
        </p:scale>
        <p:origin x="1332" y="78"/>
      </p:cViewPr>
      <p:guideLst>
        <p:guide orient="horz" pos="282"/>
        <p:guide pos="216"/>
        <p:guide pos="4104"/>
        <p:guide orient="horz" pos="2981"/>
        <p:guide orient="horz" pos="486"/>
      </p:guideLst>
    </p:cSldViewPr>
  </p:slideViewPr>
  <p:notesTextViewPr>
    <p:cViewPr>
      <p:scale>
        <a:sx n="3" d="2"/>
        <a:sy n="3" d="2"/>
      </p:scale>
      <p:origin x="0" y="0"/>
    </p:cViewPr>
  </p:notesTextViewPr>
  <p:sorterViewPr>
    <p:cViewPr>
      <p:scale>
        <a:sx n="100" d="100"/>
        <a:sy n="100" d="100"/>
      </p:scale>
      <p:origin x="0" y="-270"/>
    </p:cViewPr>
  </p:sorterViewPr>
  <p:notesViewPr>
    <p:cSldViewPr snapToGrid="0">
      <p:cViewPr varScale="1">
        <p:scale>
          <a:sx n="54" d="100"/>
          <a:sy n="54"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31D23A-1528-4423-9856-07D39BC7748A}" type="datetimeFigureOut">
              <a:rPr lang="en-IN" smtClean="0"/>
              <a:t>17-06-2023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BE2E70-CA9E-4B5D-A103-B9ED9D47B3BD}" type="slidenum">
              <a:rPr lang="en-IN" smtClean="0"/>
              <a:t>‹#›</a:t>
            </a:fld>
            <a:endParaRPr lang="en-IN"/>
          </a:p>
        </p:txBody>
      </p:sp>
    </p:spTree>
    <p:extLst>
      <p:ext uri="{BB962C8B-B14F-4D97-AF65-F5344CB8AC3E}">
        <p14:creationId xmlns:p14="http://schemas.microsoft.com/office/powerpoint/2010/main" val="133855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648383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101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3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2e10b8c9f_0_1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2e10b8c9f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69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94a06c92dc_0_13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94a06c92dc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02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2e10b8c9f_0_1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2e10b8c9f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532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1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16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109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168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247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Google Shape;12;p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7BB9DEFE-33DD-464F-B661-1A83F7187C7B}" type="datetime1">
              <a:rPr lang="en-US" smtClean="0"/>
              <a:t>6/17/2023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
        <p:nvSpPr>
          <p:cNvPr id="47" name="Google Shape;47;p11"/>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23C3514A-BD04-433D-A7F0-6C47C6BFE68B}" type="datetime1">
              <a:rPr lang="en-US" smtClean="0"/>
              <a:t>6/17/2023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32B7D783-BCFD-4F59-8607-8576A27B089C}" type="datetime1">
              <a:rPr lang="en-US" smtClean="0"/>
              <a:t>6/17/2023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21508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Google Shape;15;p3"/>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51DDA26A-C3AE-40C0-8D57-DA860A449D1A}" type="datetime1">
              <a:rPr lang="en-US" smtClean="0"/>
              <a:t>6/17/2023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 name="Date Placeholder 3"/>
          <p:cNvSpPr>
            <a:spLocks noGrp="1"/>
          </p:cNvSpPr>
          <p:nvPr>
            <p:ph type="dt" sz="half" idx="10"/>
          </p:nvPr>
        </p:nvSpPr>
        <p:spPr/>
        <p:txBody>
          <a:bodyPr/>
          <a:lstStyle/>
          <a:p>
            <a:fld id="{DD7366A5-0374-4B51-88D6-09430836B462}" type="datetime1">
              <a:rPr lang="en-US" smtClean="0"/>
              <a:t>6/17/2023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idx="12"/>
          </p:nvPr>
        </p:nvSpPr>
        <p:spPr/>
        <p:txBody>
          <a:bodyPr/>
          <a:lstStyle/>
          <a:p>
            <a:fld id="{00000000-1234-1234-1234-123412341234}" type="slidenum">
              <a:rPr lang="en" smtClean="0"/>
              <a:pPr/>
              <a:t>‹#›</a:t>
            </a:fld>
            <a:endParaRPr lang="e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Google Shape;23;p5"/>
          <p:cNvSpPr txBox="1">
            <a:spLocks noGrp="1"/>
          </p:cNvSpPr>
          <p:nvPr>
            <p:ph type="body" idx="2"/>
          </p:nvPr>
        </p:nvSpPr>
        <p:spPr>
          <a:xfrm>
            <a:off x="3624300"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4" name="Google Shape;24;p5"/>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612415CF-38C6-4A00-9A4E-A5A0148AFD12}" type="datetime1">
              <a:rPr lang="en-US" smtClean="0"/>
              <a:t>6/17/2023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Date Placeholder 3"/>
          <p:cNvSpPr>
            <a:spLocks noGrp="1"/>
          </p:cNvSpPr>
          <p:nvPr>
            <p:ph type="dt" sz="half" idx="10"/>
          </p:nvPr>
        </p:nvSpPr>
        <p:spPr/>
        <p:txBody>
          <a:bodyPr/>
          <a:lstStyle/>
          <a:p>
            <a:fld id="{1695C301-D319-4889-A905-B6DB2C7AAE12}" type="datetime1">
              <a:rPr lang="en-US" smtClean="0"/>
              <a:t>6/17/2023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idx="12"/>
          </p:nvPr>
        </p:nvSpPr>
        <p:spPr/>
        <p:txBody>
          <a:bodyPr/>
          <a:lstStyle/>
          <a:p>
            <a:fld id="{00000000-1234-1234-1234-123412341234}" type="slidenum">
              <a:rPr lang="en" smtClean="0"/>
              <a:pPr/>
              <a:t>‹#›</a:t>
            </a:fld>
            <a:endParaRPr lang="e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555600"/>
            <a:ext cx="210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233775" y="1389600"/>
            <a:ext cx="2106000" cy="3179400"/>
          </a:xfrm>
          <a:prstGeom prst="rect">
            <a:avLst/>
          </a:prstGeom>
        </p:spPr>
        <p:txBody>
          <a:bodyPr spcFirstLastPara="1" wrap="square" lIns="91425" tIns="91425" rIns="91425" bIns="91425" anchor="t" anchorCtr="0">
            <a:noAutofit/>
          </a:bodyPr>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31" name="Google Shape;31;p7"/>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FBFAB10F-F973-4C2A-A963-1E5F6276FDCF}" type="datetime1">
              <a:rPr lang="en-US" smtClean="0"/>
              <a:t>6/17/2023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450150"/>
            <a:ext cx="477585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4" name="Google Shape;34;p8"/>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399726A9-EB45-4315-B700-D90041EB8C01}" type="datetime1">
              <a:rPr lang="en-US" smtClean="0"/>
              <a:t>6/17/2023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199125" y="1233175"/>
            <a:ext cx="3033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p:spPr>
        <p:txBody>
          <a:bodyPr spcFirstLastPara="1" wrap="square" lIns="91425" tIns="91425" rIns="91425" bIns="91425" anchor="ctr"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0" name="Google Shape;40;p9"/>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E834DEDD-9F56-4199-BDBE-EF1F72128430}" type="datetime1">
              <a:rPr lang="en-US" smtClean="0"/>
              <a:t>6/17/2023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p:spPr>
        <p:txBody>
          <a:bodyPr spcFirstLastPara="1" wrap="square" lIns="91425" tIns="91425" rIns="91425" bIns="91425" anchor="ctr" anchorCtr="0">
            <a:noAutofit/>
          </a:bodyPr>
          <a:lstStyle>
            <a:lvl1pPr marL="342900" lvl="0" indent="-17145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 name="Date Placeholder 1"/>
          <p:cNvSpPr>
            <a:spLocks noGrp="1"/>
          </p:cNvSpPr>
          <p:nvPr>
            <p:ph type="dt" sz="half" idx="13"/>
          </p:nvPr>
        </p:nvSpPr>
        <p:spPr/>
        <p:txBody>
          <a:bodyPr/>
          <a:lstStyle/>
          <a:p>
            <a:fld id="{14B1DE91-AEE5-4EB5-8B2F-101FEE4349DA}" type="datetime1">
              <a:rPr lang="en-US" smtClean="0"/>
              <a:t>6/17/2023</a:t>
            </a:fld>
            <a:endParaRPr lang="en-IN"/>
          </a:p>
        </p:txBody>
      </p:sp>
      <p:sp>
        <p:nvSpPr>
          <p:cNvPr id="3" name="Footer Placeholder 2"/>
          <p:cNvSpPr>
            <a:spLocks noGrp="1"/>
          </p:cNvSpPr>
          <p:nvPr>
            <p:ph type="ftr" sz="quarter" idx="14"/>
          </p:nvPr>
        </p:nvSpPr>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 smtClean="0"/>
              <a:pPr/>
              <a:t>‹#›</a:t>
            </a:fld>
            <a:endParaRPr lang="en"/>
          </a:p>
        </p:txBody>
      </p:sp>
      <p:sp>
        <p:nvSpPr>
          <p:cNvPr id="2" name="Date Placeholder 1"/>
          <p:cNvSpPr>
            <a:spLocks noGrp="1"/>
          </p:cNvSpPr>
          <p:nvPr>
            <p:ph type="dt" sz="half" idx="2"/>
          </p:nvPr>
        </p:nvSpPr>
        <p:spPr>
          <a:xfrm>
            <a:off x="471488" y="4767263"/>
            <a:ext cx="154305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00D5ABF-D325-42D2-BA50-433DDDEBF225}" type="datetime1">
              <a:rPr lang="en-US" smtClean="0"/>
              <a:t>6/17/2023</a:t>
            </a:fld>
            <a:endParaRPr lang="en-IN"/>
          </a:p>
        </p:txBody>
      </p:sp>
      <p:sp>
        <p:nvSpPr>
          <p:cNvPr id="3" name="Footer Placeholder 2"/>
          <p:cNvSpPr>
            <a:spLocks noGrp="1"/>
          </p:cNvSpPr>
          <p:nvPr>
            <p:ph type="ftr" sz="quarter" idx="3"/>
          </p:nvPr>
        </p:nvSpPr>
        <p:spPr>
          <a:xfrm>
            <a:off x="2271713" y="4767263"/>
            <a:ext cx="2314575"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11.xml"/><Relationship Id="rId6" Type="http://schemas.openxmlformats.org/officeDocument/2006/relationships/image" Target="../media/image29.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hyperlink" Target="http://www.elsevier.com/"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hyperlink" Target="http://www.elsevier.com/"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65" y="-1195328"/>
            <a:ext cx="5780554" cy="5780554"/>
          </a:xfrm>
          <a:prstGeom prst="rect">
            <a:avLst/>
          </a:prstGeom>
        </p:spPr>
      </p:pic>
      <p:grpSp>
        <p:nvGrpSpPr>
          <p:cNvPr id="54" name="Google Shape;54;p13"/>
          <p:cNvGrpSpPr/>
          <p:nvPr/>
        </p:nvGrpSpPr>
        <p:grpSpPr>
          <a:xfrm>
            <a:off x="3055172" y="1861871"/>
            <a:ext cx="3916125" cy="3183459"/>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68569" tIns="68569" rIns="68569" bIns="68569" anchor="ctr" anchorCtr="0">
              <a:noAutofit/>
            </a:bodyPr>
            <a:lstStyle/>
            <a:p>
              <a:endParaRPr sz="1050"/>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68569" tIns="68569" rIns="68569" bIns="68569" anchor="ctr" anchorCtr="0">
              <a:noAutofit/>
            </a:bodyPr>
            <a:lstStyle/>
            <a:p>
              <a:endParaRPr sz="1050"/>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68569" tIns="68569" rIns="68569" bIns="68569" anchor="ctr" anchorCtr="0">
              <a:noAutofit/>
            </a:bodyPr>
            <a:lstStyle/>
            <a:p>
              <a:endParaRPr sz="1050"/>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grpSp>
      <p:pic>
        <p:nvPicPr>
          <p:cNvPr id="3" name="Picture 2">
            <a:extLst>
              <a:ext uri="{FF2B5EF4-FFF2-40B4-BE49-F238E27FC236}">
                <a16:creationId xmlns:a16="http://schemas.microsoft.com/office/drawing/2014/main" id="{6F1E1D9B-2F80-CF00-E773-2080F3885C8D}"/>
              </a:ext>
            </a:extLst>
          </p:cNvPr>
          <p:cNvPicPr>
            <a:picLocks noChangeAspect="1"/>
          </p:cNvPicPr>
          <p:nvPr/>
        </p:nvPicPr>
        <p:blipFill>
          <a:blip r:embed="rId4"/>
          <a:stretch>
            <a:fillRect/>
          </a:stretch>
        </p:blipFill>
        <p:spPr>
          <a:xfrm>
            <a:off x="2117074" y="1404248"/>
            <a:ext cx="5771544" cy="4181750"/>
          </a:xfrm>
          <a:prstGeom prst="rect">
            <a:avLst/>
          </a:prstGeom>
        </p:spPr>
      </p:pic>
      <p:sp>
        <p:nvSpPr>
          <p:cNvPr id="165" name="Google Shape;165;p13"/>
          <p:cNvSpPr txBox="1"/>
          <p:nvPr/>
        </p:nvSpPr>
        <p:spPr>
          <a:xfrm>
            <a:off x="1535014" y="1861871"/>
            <a:ext cx="3556779" cy="399600"/>
          </a:xfrm>
          <a:prstGeom prst="rect">
            <a:avLst/>
          </a:prstGeom>
          <a:noFill/>
          <a:ln>
            <a:noFill/>
          </a:ln>
        </p:spPr>
        <p:txBody>
          <a:bodyPr spcFirstLastPara="1" wrap="square" lIns="68569" tIns="68569" rIns="68569" bIns="68569" anchor="t" anchorCtr="0">
            <a:noAutofit/>
          </a:bodyPr>
          <a:lstStyle/>
          <a:p>
            <a:r>
              <a:rPr lang="en" sz="825" spc="225" dirty="0">
                <a:latin typeface="Corbel Light" panose="020B0303020204020204" pitchFamily="34" charset="0"/>
                <a:ea typeface="Fira Sans"/>
                <a:cs typeface="Fira Sans"/>
                <a:sym typeface="Fira Sans"/>
              </a:rPr>
              <a:t>AN HELPING HAND FOR DISABLED PEOPLE</a:t>
            </a:r>
            <a:endParaRPr sz="825" spc="225" dirty="0">
              <a:latin typeface="Corbel Light" panose="020B0303020204020204" pitchFamily="34" charset="0"/>
              <a:ea typeface="Fira Sans"/>
              <a:cs typeface="Fira Sans"/>
              <a:sym typeface="Fira Sans"/>
            </a:endParaRPr>
          </a:p>
        </p:txBody>
      </p:sp>
      <p:sp>
        <p:nvSpPr>
          <p:cNvPr id="4" name="Slide Number Placeholder 3"/>
          <p:cNvSpPr>
            <a:spLocks noGrp="1"/>
          </p:cNvSpPr>
          <p:nvPr>
            <p:ph type="sldNum" idx="12"/>
          </p:nvPr>
        </p:nvSpPr>
        <p:spPr/>
        <p:txBody>
          <a:bodyPr/>
          <a:lstStyle/>
          <a:p>
            <a:fld id="{00000000-1234-1234-1234-123412341234}" type="slidenum">
              <a:rPr lang="en" smtClean="0"/>
              <a:pPr/>
              <a:t>1</a:t>
            </a:fld>
            <a:endParaRPr lang="en"/>
          </a:p>
        </p:txBody>
      </p:sp>
      <p:sp>
        <p:nvSpPr>
          <p:cNvPr id="5" name="Date Placeholder 4"/>
          <p:cNvSpPr>
            <a:spLocks noGrp="1"/>
          </p:cNvSpPr>
          <p:nvPr>
            <p:ph type="dt" sz="half" idx="13"/>
          </p:nvPr>
        </p:nvSpPr>
        <p:spPr/>
        <p:txBody>
          <a:bodyPr/>
          <a:lstStyle/>
          <a:p>
            <a:fld id="{EBE34249-4A32-430E-A58F-6F5F25783135}" type="datetime1">
              <a:rPr lang="en-US" smtClean="0"/>
              <a:t>6/17/2023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250" fill="hold">
                                          <p:stCondLst>
                                            <p:cond delay="0"/>
                                          </p:stCondLst>
                                        </p:cTn>
                                        <p:tgtEl>
                                          <p:spTgt spid="2"/>
                                        </p:tgtEl>
                                        <p:attrNameLst>
                                          <p:attrName>r</p:attrName>
                                        </p:attrNameLst>
                                      </p:cBhvr>
                                    </p:animRot>
                                    <p:animRot by="-240000">
                                      <p:cBhvr>
                                        <p:cTn id="7" dur="500" fill="hold">
                                          <p:stCondLst>
                                            <p:cond delay="500"/>
                                          </p:stCondLst>
                                        </p:cTn>
                                        <p:tgtEl>
                                          <p:spTgt spid="2"/>
                                        </p:tgtEl>
                                        <p:attrNameLst>
                                          <p:attrName>r</p:attrName>
                                        </p:attrNameLst>
                                      </p:cBhvr>
                                    </p:animRot>
                                    <p:animRot by="240000">
                                      <p:cBhvr>
                                        <p:cTn id="8" dur="500" fill="hold">
                                          <p:stCondLst>
                                            <p:cond delay="1000"/>
                                          </p:stCondLst>
                                        </p:cTn>
                                        <p:tgtEl>
                                          <p:spTgt spid="2"/>
                                        </p:tgtEl>
                                        <p:attrNameLst>
                                          <p:attrName>r</p:attrName>
                                        </p:attrNameLst>
                                      </p:cBhvr>
                                    </p:animRot>
                                    <p:animRot by="-240000">
                                      <p:cBhvr>
                                        <p:cTn id="9" dur="500" fill="hold">
                                          <p:stCondLst>
                                            <p:cond delay="1500"/>
                                          </p:stCondLst>
                                        </p:cTn>
                                        <p:tgtEl>
                                          <p:spTgt spid="2"/>
                                        </p:tgtEl>
                                        <p:attrNameLst>
                                          <p:attrName>r</p:attrName>
                                        </p:attrNameLst>
                                      </p:cBhvr>
                                    </p:animRot>
                                    <p:animRot by="120000">
                                      <p:cBhvr>
                                        <p:cTn id="10" dur="500" fill="hold">
                                          <p:stCondLst>
                                            <p:cond delay="2000"/>
                                          </p:stCondLst>
                                        </p:cTn>
                                        <p:tgtEl>
                                          <p:spTgt spid="2"/>
                                        </p:tgtEl>
                                        <p:attrNameLst>
                                          <p:attrName>r</p:attrName>
                                        </p:attrNameLst>
                                      </p:cBhvr>
                                    </p:animRot>
                                  </p:childTnLst>
                                </p:cTn>
                              </p:par>
                              <p:par>
                                <p:cTn id="11" presetID="32" presetClass="emph" presetSubtype="0" fill="hold" grpId="0" nodeType="withEffect">
                                  <p:stCondLst>
                                    <p:cond delay="0"/>
                                  </p:stCondLst>
                                  <p:childTnLst>
                                    <p:animRot by="120000">
                                      <p:cBhvr>
                                        <p:cTn id="12" dur="425" fill="hold">
                                          <p:stCondLst>
                                            <p:cond delay="0"/>
                                          </p:stCondLst>
                                        </p:cTn>
                                        <p:tgtEl>
                                          <p:spTgt spid="165"/>
                                        </p:tgtEl>
                                        <p:attrNameLst>
                                          <p:attrName>r</p:attrName>
                                        </p:attrNameLst>
                                      </p:cBhvr>
                                    </p:animRot>
                                    <p:animRot by="-240000">
                                      <p:cBhvr>
                                        <p:cTn id="13" dur="850" fill="hold">
                                          <p:stCondLst>
                                            <p:cond delay="850"/>
                                          </p:stCondLst>
                                        </p:cTn>
                                        <p:tgtEl>
                                          <p:spTgt spid="165"/>
                                        </p:tgtEl>
                                        <p:attrNameLst>
                                          <p:attrName>r</p:attrName>
                                        </p:attrNameLst>
                                      </p:cBhvr>
                                    </p:animRot>
                                    <p:animRot by="240000">
                                      <p:cBhvr>
                                        <p:cTn id="14" dur="850" fill="hold">
                                          <p:stCondLst>
                                            <p:cond delay="1700"/>
                                          </p:stCondLst>
                                        </p:cTn>
                                        <p:tgtEl>
                                          <p:spTgt spid="165"/>
                                        </p:tgtEl>
                                        <p:attrNameLst>
                                          <p:attrName>r</p:attrName>
                                        </p:attrNameLst>
                                      </p:cBhvr>
                                    </p:animRot>
                                    <p:animRot by="-240000">
                                      <p:cBhvr>
                                        <p:cTn id="15" dur="850" fill="hold">
                                          <p:stCondLst>
                                            <p:cond delay="2550"/>
                                          </p:stCondLst>
                                        </p:cTn>
                                        <p:tgtEl>
                                          <p:spTgt spid="165"/>
                                        </p:tgtEl>
                                        <p:attrNameLst>
                                          <p:attrName>r</p:attrName>
                                        </p:attrNameLst>
                                      </p:cBhvr>
                                    </p:animRot>
                                    <p:animRot by="120000">
                                      <p:cBhvr>
                                        <p:cTn id="16" dur="850" fill="hold">
                                          <p:stCondLst>
                                            <p:cond delay="3400"/>
                                          </p:stCondLst>
                                        </p:cTn>
                                        <p:tgtEl>
                                          <p:spTgt spid="1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BBFA96-1F5D-B5C7-6ED0-95A6BE033547}"/>
              </a:ext>
            </a:extLst>
          </p:cNvPr>
          <p:cNvSpPr>
            <a:spLocks noGrp="1"/>
          </p:cNvSpPr>
          <p:nvPr>
            <p:ph type="sldNum" idx="12"/>
          </p:nvPr>
        </p:nvSpPr>
        <p:spPr>
          <a:xfrm>
            <a:off x="6462175" y="4749900"/>
            <a:ext cx="411525" cy="393600"/>
          </a:xfrm>
        </p:spPr>
        <p:txBody>
          <a:bodyPr/>
          <a:lstStyle/>
          <a:p>
            <a:fld id="{00000000-1234-1234-1234-123412341234}" type="slidenum">
              <a:rPr lang="en" sz="1100" smtClean="0"/>
              <a:pPr/>
              <a:t>10</a:t>
            </a:fld>
            <a:endParaRPr lang="en" sz="1100"/>
          </a:p>
        </p:txBody>
      </p:sp>
      <p:sp>
        <p:nvSpPr>
          <p:cNvPr id="3" name="Date Placeholder 2">
            <a:extLst>
              <a:ext uri="{FF2B5EF4-FFF2-40B4-BE49-F238E27FC236}">
                <a16:creationId xmlns:a16="http://schemas.microsoft.com/office/drawing/2014/main" id="{5049F8EF-BB79-5F5D-E612-C91E027D9EAC}"/>
              </a:ext>
            </a:extLst>
          </p:cNvPr>
          <p:cNvSpPr>
            <a:spLocks noGrp="1"/>
          </p:cNvSpPr>
          <p:nvPr>
            <p:ph type="dt" sz="half" idx="13"/>
          </p:nvPr>
        </p:nvSpPr>
        <p:spPr>
          <a:xfrm>
            <a:off x="151022" y="4830052"/>
            <a:ext cx="1543050" cy="274637"/>
          </a:xfrm>
        </p:spPr>
        <p:txBody>
          <a:bodyPr/>
          <a:lstStyle/>
          <a:p>
            <a:fld id="{32B7D783-BCFD-4F59-8607-8576A27B089C}" type="datetime1">
              <a:rPr lang="en-US" sz="1100" smtClean="0">
                <a:solidFill>
                  <a:schemeClr val="tx1"/>
                </a:solidFill>
              </a:rPr>
              <a:t>6/17/2023</a:t>
            </a:fld>
            <a:endParaRPr lang="en-IN" sz="1100" dirty="0">
              <a:solidFill>
                <a:schemeClr val="tx1"/>
              </a:solidFill>
            </a:endParaRPr>
          </a:p>
        </p:txBody>
      </p:sp>
      <p:sp>
        <p:nvSpPr>
          <p:cNvPr id="4" name="Google Shape;620;p32">
            <a:extLst>
              <a:ext uri="{FF2B5EF4-FFF2-40B4-BE49-F238E27FC236}">
                <a16:creationId xmlns:a16="http://schemas.microsoft.com/office/drawing/2014/main" id="{27B372B2-4616-1D8E-56D3-C2BE4A3F85F3}"/>
              </a:ext>
            </a:extLst>
          </p:cNvPr>
          <p:cNvSpPr/>
          <p:nvPr/>
        </p:nvSpPr>
        <p:spPr>
          <a:xfrm>
            <a:off x="215746" y="2472443"/>
            <a:ext cx="1262151"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Access control and surveillance in a smart home </a:t>
            </a:r>
          </a:p>
          <a:p>
            <a:pPr lvl="0" rtl="0">
              <a:spcBef>
                <a:spcPts val="0"/>
              </a:spcBef>
              <a:spcAft>
                <a:spcPts val="0"/>
              </a:spcAft>
            </a:pPr>
            <a:endParaRPr lang="en-IN" sz="900" dirty="0">
              <a:solidFill>
                <a:schemeClr val="tx1"/>
              </a:solidFill>
            </a:endParaRPr>
          </a:p>
          <a:p>
            <a:pPr lvl="0" rtl="0">
              <a:spcBef>
                <a:spcPts val="0"/>
              </a:spcBef>
              <a:spcAft>
                <a:spcPts val="0"/>
              </a:spcAft>
            </a:pPr>
            <a:endParaRPr lang="en-IN"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3BFCAA77-BD4A-6F4E-11C2-D5B7B73E6CF4}"/>
              </a:ext>
            </a:extLst>
          </p:cNvPr>
          <p:cNvSpPr/>
          <p:nvPr/>
        </p:nvSpPr>
        <p:spPr>
          <a:xfrm>
            <a:off x="1567306" y="2440780"/>
            <a:ext cx="1241127"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2022</a:t>
            </a:r>
          </a:p>
          <a:p>
            <a:pPr marL="171450" lvl="0" indent="-171450">
              <a:buFont typeface="Arial" panose="020B0604020202020204" pitchFamily="34" charset="0"/>
              <a:buChar char="•"/>
            </a:pPr>
            <a:r>
              <a:rPr lang="en-IN" sz="900" dirty="0">
                <a:solidFill>
                  <a:schemeClr val="tx1"/>
                </a:solidFill>
              </a:rPr>
              <a:t>Science Direct_ High-Confidence Computing _(100036 ) </a:t>
            </a: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1FDF2FB1-E427-33BB-E8AB-14601EC89EAB}"/>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8101C657-1BD9-8860-2DF9-04EE8E8E88CC}"/>
              </a:ext>
            </a:extLst>
          </p:cNvPr>
          <p:cNvSpPr/>
          <p:nvPr/>
        </p:nvSpPr>
        <p:spPr>
          <a:xfrm>
            <a:off x="2916304" y="2461334"/>
            <a:ext cx="1245611"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Access control </a:t>
            </a:r>
          </a:p>
          <a:p>
            <a:pPr marL="171450" lvl="0" indent="-171450">
              <a:buFont typeface="Arial" panose="020B0604020202020204" pitchFamily="34" charset="0"/>
              <a:buChar char="•"/>
            </a:pPr>
            <a:r>
              <a:rPr lang="en-IN" sz="900" dirty="0">
                <a:solidFill>
                  <a:schemeClr val="tx1"/>
                </a:solidFill>
              </a:rPr>
              <a:t>Internet of things </a:t>
            </a:r>
          </a:p>
          <a:p>
            <a:pPr marL="171450" lvl="0" indent="-171450">
              <a:buFont typeface="Arial" panose="020B0604020202020204" pitchFamily="34" charset="0"/>
              <a:buChar char="•"/>
            </a:pPr>
            <a:r>
              <a:rPr lang="en-IN" sz="900" dirty="0">
                <a:solidFill>
                  <a:schemeClr val="tx1"/>
                </a:solidFill>
              </a:rPr>
              <a:t>Security Smart </a:t>
            </a:r>
          </a:p>
          <a:p>
            <a:pPr marL="171450" lvl="0" indent="-171450">
              <a:buFont typeface="Arial" panose="020B0604020202020204" pitchFamily="34" charset="0"/>
              <a:buChar char="•"/>
            </a:pPr>
            <a:r>
              <a:rPr lang="en-IN" sz="900" dirty="0">
                <a:solidFill>
                  <a:schemeClr val="tx1"/>
                </a:solidFill>
              </a:rPr>
              <a:t>Homes Video surveillance</a:t>
            </a: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56AEEF6E-3E55-F745-A511-95D5B52C5A08}"/>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3F1ED4FD-BFCA-983F-D9DD-A607520800BA}"/>
              </a:ext>
            </a:extLst>
          </p:cNvPr>
          <p:cNvSpPr/>
          <p:nvPr/>
        </p:nvSpPr>
        <p:spPr>
          <a:xfrm>
            <a:off x="4244347" y="2461182"/>
            <a:ext cx="1245611"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Access control and security system. Qtoggle</a:t>
            </a:r>
          </a:p>
          <a:p>
            <a:pPr marL="171450" lvl="0" indent="-171450">
              <a:buFont typeface="Arial" panose="020B0604020202020204" pitchFamily="34" charset="0"/>
              <a:buChar char="•"/>
            </a:pPr>
            <a:r>
              <a:rPr lang="en-IN" sz="900" dirty="0">
                <a:solidFill>
                  <a:schemeClr val="tx1"/>
                </a:solidFill>
              </a:rPr>
              <a:t>Video surveillance. MotionEye</a:t>
            </a:r>
          </a:p>
          <a:p>
            <a:pPr marL="171450" lvl="0" indent="-171450">
              <a:buFont typeface="Arial" panose="020B0604020202020204" pitchFamily="34" charset="0"/>
              <a:buChar char="•"/>
            </a:pPr>
            <a:r>
              <a:rPr lang="en-US" sz="900" dirty="0">
                <a:solidFill>
                  <a:schemeClr val="tx1"/>
                </a:solidFill>
              </a:rPr>
              <a:t>Easy and multiple interaction with IOT  </a:t>
            </a:r>
            <a:r>
              <a:rPr lang="en-IN" sz="900" dirty="0">
                <a:solidFill>
                  <a:schemeClr val="tx1"/>
                </a:solidFill>
              </a:rPr>
              <a:t>Access control and security using QToggle</a:t>
            </a: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C820D45B-7AC5-3C0E-7925-B8035E0BCBB8}"/>
              </a:ext>
            </a:extLst>
          </p:cNvPr>
          <p:cNvSpPr/>
          <p:nvPr/>
        </p:nvSpPr>
        <p:spPr>
          <a:xfrm>
            <a:off x="5572390" y="2480158"/>
            <a:ext cx="1245611"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Need to be in Network</a:t>
            </a:r>
          </a:p>
          <a:p>
            <a:pPr marL="171450" lvl="0" indent="-171450">
              <a:buFont typeface="Arial" panose="020B0604020202020204" pitchFamily="34" charset="0"/>
              <a:buChar char="•"/>
            </a:pPr>
            <a:r>
              <a:rPr lang="en-US" sz="900" dirty="0">
                <a:solidFill>
                  <a:schemeClr val="tx1"/>
                </a:solidFill>
              </a:rPr>
              <a:t>High data transfer rate (high band width)</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C947249E-FE07-A878-7050-758620272DC4}"/>
              </a:ext>
            </a:extLst>
          </p:cNvPr>
          <p:cNvSpPr txBox="1"/>
          <p:nvPr/>
        </p:nvSpPr>
        <p:spPr>
          <a:xfrm>
            <a:off x="1801012" y="2029438"/>
            <a:ext cx="895075"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E2DE1D82-E55E-6569-775C-A7AB27FCEBA7}"/>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E40B4D60-D4A5-7A5E-F746-7905B441659A}"/>
              </a:ext>
            </a:extLst>
          </p:cNvPr>
          <p:cNvSpPr txBox="1"/>
          <p:nvPr/>
        </p:nvSpPr>
        <p:spPr>
          <a:xfrm>
            <a:off x="564249" y="2035958"/>
            <a:ext cx="565144"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EE607ADD-9442-838C-268E-C3733881FC25}"/>
              </a:ext>
            </a:extLst>
          </p:cNvPr>
          <p:cNvSpPr txBox="1"/>
          <p:nvPr/>
        </p:nvSpPr>
        <p:spPr>
          <a:xfrm>
            <a:off x="3195765" y="2005933"/>
            <a:ext cx="844435"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9E3FB8E9-E152-7647-F7DD-9E280A185938}"/>
              </a:ext>
            </a:extLst>
          </p:cNvPr>
          <p:cNvSpPr txBox="1"/>
          <p:nvPr/>
        </p:nvSpPr>
        <p:spPr>
          <a:xfrm>
            <a:off x="4539878" y="2005933"/>
            <a:ext cx="542599"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1D948D7E-6D60-8BDC-4148-B96A70B82FF7}"/>
              </a:ext>
            </a:extLst>
          </p:cNvPr>
          <p:cNvSpPr txBox="1"/>
          <p:nvPr/>
        </p:nvSpPr>
        <p:spPr>
          <a:xfrm>
            <a:off x="5999904" y="1985490"/>
            <a:ext cx="542598"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2A136764-06EF-F675-86FA-629E14F102B0}"/>
              </a:ext>
            </a:extLst>
          </p:cNvPr>
          <p:cNvSpPr txBox="1"/>
          <p:nvPr/>
        </p:nvSpPr>
        <p:spPr>
          <a:xfrm>
            <a:off x="339922" y="764225"/>
            <a:ext cx="5931281" cy="769441"/>
          </a:xfrm>
          <a:prstGeom prst="rect">
            <a:avLst/>
          </a:prstGeom>
          <a:noFill/>
        </p:spPr>
        <p:txBody>
          <a:bodyPr wrap="square" rtlCol="0">
            <a:spAutoFit/>
          </a:bodyPr>
          <a:lstStyle/>
          <a:p>
            <a:r>
              <a:rPr lang="en-US" sz="1000" dirty="0">
                <a:solidFill>
                  <a:schemeClr val="tx1"/>
                </a:solidFill>
              </a:rPr>
              <a:t>PAPER 5 :</a:t>
            </a:r>
            <a:r>
              <a:rPr lang="en-IN" sz="1000" dirty="0">
                <a:solidFill>
                  <a:schemeClr val="tx1"/>
                </a:solidFill>
              </a:rPr>
              <a:t> Access control and surveillance in a smart home </a:t>
            </a:r>
          </a:p>
          <a:p>
            <a:endParaRPr lang="en-IN" sz="1000" dirty="0">
              <a:solidFill>
                <a:schemeClr val="tx1"/>
              </a:solidFill>
            </a:endParaRPr>
          </a:p>
          <a:p>
            <a:r>
              <a:rPr lang="en-US" sz="800" dirty="0">
                <a:solidFill>
                  <a:schemeClr val="tx1"/>
                </a:solidFill>
              </a:rPr>
              <a:t>Authors :</a:t>
            </a:r>
            <a:r>
              <a:rPr lang="en-IN" sz="800" dirty="0">
                <a:solidFill>
                  <a:schemeClr val="tx1"/>
                </a:solidFill>
              </a:rPr>
              <a:t>Cristina Stolojescu-Crisana,∗ , Calin Crisanb , Bogdan-Petru Butunoi c a Department of Communications, Politehnica University of Timisoara, Timisoara, Romania b SafeFleet Telematics, Timisoara, Romania c Department of Computer Science, West University of Timisoara, Timișoara, Romania</a:t>
            </a:r>
          </a:p>
        </p:txBody>
      </p:sp>
      <p:sp>
        <p:nvSpPr>
          <p:cNvPr id="20" name="Rectangle 19">
            <a:extLst>
              <a:ext uri="{FF2B5EF4-FFF2-40B4-BE49-F238E27FC236}">
                <a16:creationId xmlns:a16="http://schemas.microsoft.com/office/drawing/2014/main" id="{DE95E0D5-403F-2106-8161-3ED33EAB58EB}"/>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Ref.Date:03/11/2022</a:t>
            </a:r>
          </a:p>
        </p:txBody>
      </p:sp>
    </p:spTree>
    <p:extLst>
      <p:ext uri="{BB962C8B-B14F-4D97-AF65-F5344CB8AC3E}">
        <p14:creationId xmlns:p14="http://schemas.microsoft.com/office/powerpoint/2010/main" val="185873830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BF290-0C7A-FA5B-28F9-FE0B65BCFCA1}"/>
              </a:ext>
            </a:extLst>
          </p:cNvPr>
          <p:cNvSpPr>
            <a:spLocks noGrp="1"/>
          </p:cNvSpPr>
          <p:nvPr>
            <p:ph type="sldNum" idx="12"/>
          </p:nvPr>
        </p:nvSpPr>
        <p:spPr/>
        <p:txBody>
          <a:bodyPr/>
          <a:lstStyle/>
          <a:p>
            <a:fld id="{00000000-1234-1234-1234-123412341234}" type="slidenum">
              <a:rPr lang="en" sz="1100" smtClean="0"/>
              <a:pPr/>
              <a:t>11</a:t>
            </a:fld>
            <a:endParaRPr lang="en" sz="1100"/>
          </a:p>
        </p:txBody>
      </p:sp>
      <p:sp>
        <p:nvSpPr>
          <p:cNvPr id="4" name="Google Shape;620;p32">
            <a:extLst>
              <a:ext uri="{FF2B5EF4-FFF2-40B4-BE49-F238E27FC236}">
                <a16:creationId xmlns:a16="http://schemas.microsoft.com/office/drawing/2014/main" id="{AFD45F5F-C32A-0E9B-9DB0-3A13595031B6}"/>
              </a:ext>
            </a:extLst>
          </p:cNvPr>
          <p:cNvSpPr/>
          <p:nvPr/>
        </p:nvSpPr>
        <p:spPr>
          <a:xfrm>
            <a:off x="215746" y="2472443"/>
            <a:ext cx="1262151"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Smart IOT Surveillance Multi-Camera Monitoring System</a:t>
            </a:r>
          </a:p>
          <a:p>
            <a:pPr lvl="0" rtl="0">
              <a:spcBef>
                <a:spcPts val="0"/>
              </a:spcBef>
              <a:spcAft>
                <a:spcPts val="0"/>
              </a:spcAft>
            </a:pPr>
            <a:endParaRPr lang="en-IN" sz="900" dirty="0">
              <a:solidFill>
                <a:schemeClr val="tx1"/>
              </a:solidFill>
            </a:endParaRPr>
          </a:p>
          <a:p>
            <a:pPr lvl="0" rtl="0">
              <a:spcBef>
                <a:spcPts val="0"/>
              </a:spcBef>
              <a:spcAft>
                <a:spcPts val="0"/>
              </a:spcAft>
            </a:pPr>
            <a:endParaRPr lang="en-IN"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A9F3C83D-0803-82F6-939C-4626A9EDC032}"/>
              </a:ext>
            </a:extLst>
          </p:cNvPr>
          <p:cNvSpPr/>
          <p:nvPr/>
        </p:nvSpPr>
        <p:spPr>
          <a:xfrm>
            <a:off x="1573873" y="2465174"/>
            <a:ext cx="1241127"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2019</a:t>
            </a:r>
          </a:p>
          <a:p>
            <a:pPr marL="171450" lvl="0" indent="-171450">
              <a:buFont typeface="Arial" panose="020B0604020202020204" pitchFamily="34" charset="0"/>
              <a:buChar char="•"/>
            </a:pPr>
            <a:r>
              <a:rPr lang="en-IN" sz="900" dirty="0">
                <a:solidFill>
                  <a:schemeClr val="tx1"/>
                </a:solidFill>
              </a:rPr>
              <a:t> IEEE 7th Conference on Systems, Process and Control (ICSPC 2019), 13–14 December 2019, Melaka, Malaysia</a:t>
            </a: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0E36D831-FDBC-A800-EF0F-60C14164A925}"/>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8818E2F6-F421-2DEE-67D0-85C60FB8FC40}"/>
              </a:ext>
            </a:extLst>
          </p:cNvPr>
          <p:cNvSpPr/>
          <p:nvPr/>
        </p:nvSpPr>
        <p:spPr>
          <a:xfrm>
            <a:off x="2908725" y="2472442"/>
            <a:ext cx="1245611"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IOT</a:t>
            </a:r>
          </a:p>
          <a:p>
            <a:pPr marL="171450" lvl="0" indent="-171450">
              <a:buFont typeface="Arial" panose="020B0604020202020204" pitchFamily="34" charset="0"/>
              <a:buChar char="•"/>
            </a:pPr>
            <a:r>
              <a:rPr lang="en-IN" sz="900" dirty="0">
                <a:solidFill>
                  <a:schemeClr val="tx1"/>
                </a:solidFill>
              </a:rPr>
              <a:t>Edge Computing, surveillance camera </a:t>
            </a:r>
          </a:p>
          <a:p>
            <a:pPr marL="171450" lvl="0" indent="-171450">
              <a:buFont typeface="Arial" panose="020B0604020202020204" pitchFamily="34" charset="0"/>
              <a:buChar char="•"/>
            </a:pPr>
            <a:r>
              <a:rPr lang="en-IN" sz="900" dirty="0">
                <a:solidFill>
                  <a:schemeClr val="tx1"/>
                </a:solidFill>
              </a:rPr>
              <a:t>live video</a:t>
            </a:r>
          </a:p>
          <a:p>
            <a:pPr marL="171450" lvl="0" indent="-171450">
              <a:buFont typeface="Arial" panose="020B0604020202020204" pitchFamily="34" charset="0"/>
              <a:buChar char="•"/>
            </a:pPr>
            <a:r>
              <a:rPr lang="en-IN" sz="900" dirty="0">
                <a:solidFill>
                  <a:schemeClr val="tx1"/>
                </a:solidFill>
              </a:rPr>
              <a:t>Video analytics</a:t>
            </a:r>
          </a:p>
          <a:p>
            <a:pPr marL="171450" lvl="0" indent="-171450">
              <a:buFont typeface="Arial" panose="020B0604020202020204" pitchFamily="34" charset="0"/>
              <a:buChar char="•"/>
            </a:pPr>
            <a:r>
              <a:rPr lang="en-IN" sz="900" dirty="0">
                <a:solidFill>
                  <a:schemeClr val="tx1"/>
                </a:solidFill>
              </a:rPr>
              <a:t>Video streaming</a:t>
            </a: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CAE2D9B4-EBA2-0C91-3A96-35BAFA92D1BA}"/>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F67FBD9F-06D6-7E40-35CC-28AB8FB206B9}"/>
              </a:ext>
            </a:extLst>
          </p:cNvPr>
          <p:cNvSpPr/>
          <p:nvPr/>
        </p:nvSpPr>
        <p:spPr>
          <a:xfrm>
            <a:off x="4259819" y="2466828"/>
            <a:ext cx="1245611"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Security Surveillance Movement Tracking System</a:t>
            </a:r>
          </a:p>
          <a:p>
            <a:pPr marL="171450" lvl="0" indent="-171450">
              <a:buFont typeface="Arial" panose="020B0604020202020204" pitchFamily="34" charset="0"/>
              <a:buChar char="•"/>
            </a:pPr>
            <a:r>
              <a:rPr lang="en-IN" sz="900" dirty="0">
                <a:solidFill>
                  <a:schemeClr val="tx1"/>
                </a:solidFill>
              </a:rPr>
              <a:t>Video surveillance.</a:t>
            </a:r>
          </a:p>
          <a:p>
            <a:pPr marL="171450" lvl="0" indent="-171450">
              <a:buFont typeface="Arial" panose="020B0604020202020204" pitchFamily="34" charset="0"/>
              <a:buChar char="•"/>
            </a:pPr>
            <a:r>
              <a:rPr lang="en-US" sz="900" dirty="0">
                <a:solidFill>
                  <a:schemeClr val="tx1"/>
                </a:solidFill>
              </a:rPr>
              <a:t>Easy and multiple interaction with IOT  </a:t>
            </a:r>
            <a:r>
              <a:rPr lang="en-IN" sz="900" dirty="0">
                <a:solidFill>
                  <a:schemeClr val="tx1"/>
                </a:solidFill>
              </a:rPr>
              <a:t>Access control and security</a:t>
            </a: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97DFC781-042F-388C-4D9E-3A2FD3F62FFC}"/>
              </a:ext>
            </a:extLst>
          </p:cNvPr>
          <p:cNvSpPr/>
          <p:nvPr/>
        </p:nvSpPr>
        <p:spPr>
          <a:xfrm>
            <a:off x="5566438" y="2477940"/>
            <a:ext cx="1245611"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Need to be in Network</a:t>
            </a:r>
          </a:p>
          <a:p>
            <a:pPr marL="171450" lvl="0" indent="-171450">
              <a:buFont typeface="Arial" panose="020B0604020202020204" pitchFamily="34" charset="0"/>
              <a:buChar char="•"/>
            </a:pPr>
            <a:r>
              <a:rPr lang="en-US" sz="900" dirty="0">
                <a:solidFill>
                  <a:schemeClr val="tx1"/>
                </a:solidFill>
              </a:rPr>
              <a:t>High data transfer rate</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69245005-00C1-276F-DF6E-B2EBDBF1449B}"/>
              </a:ext>
            </a:extLst>
          </p:cNvPr>
          <p:cNvSpPr txBox="1"/>
          <p:nvPr/>
        </p:nvSpPr>
        <p:spPr>
          <a:xfrm>
            <a:off x="1807579" y="2053832"/>
            <a:ext cx="895075"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A056E0CD-1381-CB69-5D59-52C921F30CD8}"/>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C69DE1D3-50D9-8529-2E19-64E6C27BB69C}"/>
              </a:ext>
            </a:extLst>
          </p:cNvPr>
          <p:cNvSpPr txBox="1"/>
          <p:nvPr/>
        </p:nvSpPr>
        <p:spPr>
          <a:xfrm>
            <a:off x="471488" y="2037177"/>
            <a:ext cx="634030"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0B319297-0F0A-E157-8291-B8BE32490900}"/>
              </a:ext>
            </a:extLst>
          </p:cNvPr>
          <p:cNvSpPr txBox="1"/>
          <p:nvPr/>
        </p:nvSpPr>
        <p:spPr>
          <a:xfrm>
            <a:off x="3086101" y="2023909"/>
            <a:ext cx="766400"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5379807A-1FA3-40DB-E826-8C8C28329A0C}"/>
              </a:ext>
            </a:extLst>
          </p:cNvPr>
          <p:cNvSpPr txBox="1"/>
          <p:nvPr/>
        </p:nvSpPr>
        <p:spPr>
          <a:xfrm>
            <a:off x="4515969" y="1945518"/>
            <a:ext cx="766400"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0755DA42-CBFB-59D7-1C60-3E36C179B750}"/>
              </a:ext>
            </a:extLst>
          </p:cNvPr>
          <p:cNvSpPr txBox="1"/>
          <p:nvPr/>
        </p:nvSpPr>
        <p:spPr>
          <a:xfrm>
            <a:off x="5845059" y="1945518"/>
            <a:ext cx="668949"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32116E06-F91C-3214-2898-8C0388FBB5F2}"/>
              </a:ext>
            </a:extLst>
          </p:cNvPr>
          <p:cNvSpPr txBox="1"/>
          <p:nvPr/>
        </p:nvSpPr>
        <p:spPr>
          <a:xfrm>
            <a:off x="339922" y="764225"/>
            <a:ext cx="6518120" cy="646331"/>
          </a:xfrm>
          <a:prstGeom prst="rect">
            <a:avLst/>
          </a:prstGeom>
          <a:noFill/>
        </p:spPr>
        <p:txBody>
          <a:bodyPr wrap="square" rtlCol="0">
            <a:spAutoFit/>
          </a:bodyPr>
          <a:lstStyle/>
          <a:p>
            <a:r>
              <a:rPr lang="en-US" sz="1000" dirty="0">
                <a:solidFill>
                  <a:schemeClr val="tx1"/>
                </a:solidFill>
              </a:rPr>
              <a:t>PAPER 6 :</a:t>
            </a:r>
            <a:r>
              <a:rPr lang="en-IN" sz="1000" dirty="0">
                <a:solidFill>
                  <a:schemeClr val="tx1"/>
                </a:solidFill>
              </a:rPr>
              <a:t> Smart IOT Surveillance Multi-Camera Monitoring System</a:t>
            </a:r>
          </a:p>
          <a:p>
            <a:endParaRPr lang="en-IN" sz="1000" dirty="0">
              <a:solidFill>
                <a:schemeClr val="tx1"/>
              </a:solidFill>
            </a:endParaRPr>
          </a:p>
          <a:p>
            <a:r>
              <a:rPr lang="en-US" sz="800" dirty="0">
                <a:solidFill>
                  <a:schemeClr val="tx1"/>
                </a:solidFill>
              </a:rPr>
              <a:t>Authors :</a:t>
            </a:r>
            <a:r>
              <a:rPr lang="en-IN" sz="800" dirty="0">
                <a:solidFill>
                  <a:schemeClr val="tx1"/>
                </a:solidFill>
              </a:rPr>
              <a:t>Husniza Razalli , Mohammed Hazim, Aizat Syazwan Suhemi </a:t>
            </a:r>
          </a:p>
          <a:p>
            <a:r>
              <a:rPr lang="en-IN" sz="800" dirty="0">
                <a:solidFill>
                  <a:schemeClr val="tx1"/>
                </a:solidFill>
              </a:rPr>
              <a:t>Faculty of Information Science &amp; Engineering. Management &amp; Science University, Shah Alam, Selangor, Malaysia</a:t>
            </a:r>
          </a:p>
        </p:txBody>
      </p:sp>
      <p:sp>
        <p:nvSpPr>
          <p:cNvPr id="18" name="Date Placeholder 19">
            <a:extLst>
              <a:ext uri="{FF2B5EF4-FFF2-40B4-BE49-F238E27FC236}">
                <a16:creationId xmlns:a16="http://schemas.microsoft.com/office/drawing/2014/main" id="{06E050C4-28FB-C544-7D2E-FA560566618D}"/>
              </a:ext>
            </a:extLst>
          </p:cNvPr>
          <p:cNvSpPr txBox="1">
            <a:spLocks/>
          </p:cNvSpPr>
          <p:nvPr/>
        </p:nvSpPr>
        <p:spPr>
          <a:xfrm>
            <a:off x="198797" y="4767263"/>
            <a:ext cx="1523201"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59AEF1E-77E0-427A-9CBD-081564B5EE65}" type="datetime1">
              <a:rPr lang="en-US" sz="1050" smtClean="0">
                <a:solidFill>
                  <a:schemeClr val="tx1"/>
                </a:solidFill>
              </a:rPr>
              <a:pPr/>
              <a:t>6/17/2023</a:t>
            </a:fld>
            <a:endParaRPr lang="en-IN" sz="1050" dirty="0">
              <a:solidFill>
                <a:schemeClr val="tx1"/>
              </a:solidFill>
            </a:endParaRPr>
          </a:p>
        </p:txBody>
      </p:sp>
      <p:sp>
        <p:nvSpPr>
          <p:cNvPr id="20" name="Rectangle 19">
            <a:extLst>
              <a:ext uri="{FF2B5EF4-FFF2-40B4-BE49-F238E27FC236}">
                <a16:creationId xmlns:a16="http://schemas.microsoft.com/office/drawing/2014/main" id="{8ECF58AA-227B-DC0E-E4DA-C5CF81D1CCA8}"/>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Ref.Date:10/11/2022</a:t>
            </a:r>
          </a:p>
        </p:txBody>
      </p:sp>
    </p:spTree>
    <p:extLst>
      <p:ext uri="{BB962C8B-B14F-4D97-AF65-F5344CB8AC3E}">
        <p14:creationId xmlns:p14="http://schemas.microsoft.com/office/powerpoint/2010/main" val="2247348999"/>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C99C7-628C-96CA-F94B-A2C8A1225DC8}"/>
              </a:ext>
            </a:extLst>
          </p:cNvPr>
          <p:cNvSpPr>
            <a:spLocks noGrp="1"/>
          </p:cNvSpPr>
          <p:nvPr>
            <p:ph type="sldNum" idx="12"/>
          </p:nvPr>
        </p:nvSpPr>
        <p:spPr/>
        <p:txBody>
          <a:bodyPr/>
          <a:lstStyle/>
          <a:p>
            <a:fld id="{00000000-1234-1234-1234-123412341234}" type="slidenum">
              <a:rPr lang="en" sz="1050" smtClean="0"/>
              <a:pPr/>
              <a:t>12</a:t>
            </a:fld>
            <a:endParaRPr lang="en" dirty="0"/>
          </a:p>
        </p:txBody>
      </p:sp>
      <p:sp>
        <p:nvSpPr>
          <p:cNvPr id="3" name="Date Placeholder 2">
            <a:extLst>
              <a:ext uri="{FF2B5EF4-FFF2-40B4-BE49-F238E27FC236}">
                <a16:creationId xmlns:a16="http://schemas.microsoft.com/office/drawing/2014/main" id="{452F526C-35B3-6B85-AFEB-DD4676A48AAA}"/>
              </a:ext>
            </a:extLst>
          </p:cNvPr>
          <p:cNvSpPr>
            <a:spLocks noGrp="1"/>
          </p:cNvSpPr>
          <p:nvPr>
            <p:ph type="dt" sz="half" idx="13"/>
          </p:nvPr>
        </p:nvSpPr>
        <p:spPr>
          <a:xfrm>
            <a:off x="192646" y="4822288"/>
            <a:ext cx="1543050" cy="274637"/>
          </a:xfrm>
        </p:spPr>
        <p:txBody>
          <a:bodyPr/>
          <a:lstStyle/>
          <a:p>
            <a:fld id="{32B7D783-BCFD-4F59-8607-8576A27B089C}" type="datetime1">
              <a:rPr lang="en-US" smtClean="0">
                <a:solidFill>
                  <a:schemeClr val="tx1"/>
                </a:solidFill>
              </a:rPr>
              <a:t>6/17/2023</a:t>
            </a:fld>
            <a:endParaRPr lang="en-IN" dirty="0">
              <a:solidFill>
                <a:schemeClr val="tx1"/>
              </a:solidFill>
            </a:endParaRPr>
          </a:p>
        </p:txBody>
      </p:sp>
      <p:sp>
        <p:nvSpPr>
          <p:cNvPr id="4" name="Google Shape;620;p32">
            <a:extLst>
              <a:ext uri="{FF2B5EF4-FFF2-40B4-BE49-F238E27FC236}">
                <a16:creationId xmlns:a16="http://schemas.microsoft.com/office/drawing/2014/main" id="{3851780B-DAA4-ED12-E1E4-35184DB9E1E5}"/>
              </a:ext>
            </a:extLst>
          </p:cNvPr>
          <p:cNvSpPr/>
          <p:nvPr/>
        </p:nvSpPr>
        <p:spPr>
          <a:xfrm>
            <a:off x="215746" y="2472443"/>
            <a:ext cx="1262151"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TrustBuilder: A non-repudiation scheme for IoT cloud applications</a:t>
            </a:r>
          </a:p>
          <a:p>
            <a:pPr lvl="0" rtl="0">
              <a:spcBef>
                <a:spcPts val="0"/>
              </a:spcBef>
              <a:spcAft>
                <a:spcPts val="0"/>
              </a:spcAft>
            </a:pPr>
            <a:endParaRPr lang="en-IN"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8734CE32-4DF8-B420-657F-C2B82067DE02}"/>
              </a:ext>
            </a:extLst>
          </p:cNvPr>
          <p:cNvSpPr/>
          <p:nvPr/>
        </p:nvSpPr>
        <p:spPr>
          <a:xfrm>
            <a:off x="1562443" y="2465174"/>
            <a:ext cx="1241127"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18 February 2022</a:t>
            </a:r>
          </a:p>
          <a:p>
            <a:pPr marL="171450" lvl="0" indent="-171450">
              <a:buFont typeface="Arial" panose="020B0604020202020204" pitchFamily="34" charset="0"/>
              <a:buChar char="•"/>
            </a:pPr>
            <a:r>
              <a:rPr lang="en-IN" sz="900" dirty="0">
                <a:solidFill>
                  <a:schemeClr val="tx1"/>
                </a:solidFill>
              </a:rPr>
              <a:t>Computers &amp; Security 116 (2022) _ScienceDirect Computers &amp; Security</a:t>
            </a: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AE082CD5-B5A4-F5CA-D651-EB986D250715}"/>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52FA5CB5-B7BF-F860-76AA-E7C3FB04B67B}"/>
              </a:ext>
            </a:extLst>
          </p:cNvPr>
          <p:cNvSpPr/>
          <p:nvPr/>
        </p:nvSpPr>
        <p:spPr>
          <a:xfrm>
            <a:off x="2874435" y="2472442"/>
            <a:ext cx="1245611"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Non-repudiation</a:t>
            </a:r>
          </a:p>
          <a:p>
            <a:pPr marL="171450" lvl="0" indent="-171450">
              <a:buFont typeface="Arial" panose="020B0604020202020204" pitchFamily="34" charset="0"/>
              <a:buChar char="•"/>
            </a:pPr>
            <a:r>
              <a:rPr lang="en-IN" sz="900" dirty="0" err="1">
                <a:solidFill>
                  <a:schemeClr val="tx1"/>
                </a:solidFill>
              </a:rPr>
              <a:t>IoT</a:t>
            </a:r>
            <a:r>
              <a:rPr lang="en-IN" sz="900" dirty="0">
                <a:solidFill>
                  <a:schemeClr val="tx1"/>
                </a:solidFill>
              </a:rPr>
              <a:t> Cloud computing </a:t>
            </a:r>
          </a:p>
          <a:p>
            <a:pPr marL="171450" lvl="0" indent="-171450">
              <a:buFont typeface="Arial" panose="020B0604020202020204" pitchFamily="34" charset="0"/>
              <a:buChar char="•"/>
            </a:pPr>
            <a:r>
              <a:rPr lang="en-IN" sz="900" dirty="0">
                <a:solidFill>
                  <a:schemeClr val="tx1"/>
                </a:solidFill>
              </a:rPr>
              <a:t>Blockchain Trust</a:t>
            </a: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AD751F3E-640A-68F6-B86C-95F6EFB33425}"/>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4D0DF264-26E2-2623-CBF1-EECD599A1E06}"/>
              </a:ext>
            </a:extLst>
          </p:cNvPr>
          <p:cNvSpPr/>
          <p:nvPr/>
        </p:nvSpPr>
        <p:spPr>
          <a:xfrm>
            <a:off x="4179809" y="2466828"/>
            <a:ext cx="1245611"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err="1">
                <a:solidFill>
                  <a:schemeClr val="tx1"/>
                </a:solidFill>
              </a:rPr>
              <a:t>Blockchain</a:t>
            </a:r>
            <a:r>
              <a:rPr lang="en-IN" sz="900" dirty="0">
                <a:solidFill>
                  <a:schemeClr val="tx1"/>
                </a:solidFill>
              </a:rPr>
              <a:t> based approach</a:t>
            </a:r>
          </a:p>
          <a:p>
            <a:pPr marL="171450" lvl="0" indent="-171450">
              <a:buFont typeface="Arial" panose="020B0604020202020204" pitchFamily="34" charset="0"/>
              <a:buChar char="•"/>
            </a:pPr>
            <a:r>
              <a:rPr lang="en-US" sz="900" dirty="0">
                <a:solidFill>
                  <a:schemeClr val="tx1"/>
                </a:solidFill>
              </a:rPr>
              <a:t>More secure</a:t>
            </a: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45454F60-AA4F-10DF-7000-0F3D1D98C43C}"/>
              </a:ext>
            </a:extLst>
          </p:cNvPr>
          <p:cNvSpPr/>
          <p:nvPr/>
        </p:nvSpPr>
        <p:spPr>
          <a:xfrm>
            <a:off x="5543578" y="2477940"/>
            <a:ext cx="1245611"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Complexity in implimentation</a:t>
            </a:r>
          </a:p>
          <a:p>
            <a:pPr lvl="0"/>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63A21371-E08A-F0CA-3B8D-1AFAA900EC67}"/>
              </a:ext>
            </a:extLst>
          </p:cNvPr>
          <p:cNvSpPr txBox="1"/>
          <p:nvPr/>
        </p:nvSpPr>
        <p:spPr>
          <a:xfrm>
            <a:off x="1639056" y="2053832"/>
            <a:ext cx="1127686"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AEDDCCA5-DA27-A7A6-0394-0597B18217CA}"/>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82882194-2805-6FB4-76A0-0E3F1F1E022D}"/>
              </a:ext>
            </a:extLst>
          </p:cNvPr>
          <p:cNvSpPr txBox="1"/>
          <p:nvPr/>
        </p:nvSpPr>
        <p:spPr>
          <a:xfrm>
            <a:off x="531418" y="2026977"/>
            <a:ext cx="764076"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6905E071-639F-A170-1138-0F8822F5CDFD}"/>
              </a:ext>
            </a:extLst>
          </p:cNvPr>
          <p:cNvSpPr txBox="1"/>
          <p:nvPr/>
        </p:nvSpPr>
        <p:spPr>
          <a:xfrm>
            <a:off x="3213645" y="2023909"/>
            <a:ext cx="730365"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16BA0323-3BF9-C924-5DD0-B0259A1B3EDE}"/>
              </a:ext>
            </a:extLst>
          </p:cNvPr>
          <p:cNvSpPr txBox="1"/>
          <p:nvPr/>
        </p:nvSpPr>
        <p:spPr>
          <a:xfrm>
            <a:off x="4549140" y="1983272"/>
            <a:ext cx="567763"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E2D22F18-C983-9659-BFE6-D2DB63EDB1A9}"/>
              </a:ext>
            </a:extLst>
          </p:cNvPr>
          <p:cNvSpPr txBox="1"/>
          <p:nvPr/>
        </p:nvSpPr>
        <p:spPr>
          <a:xfrm>
            <a:off x="5862161" y="1983272"/>
            <a:ext cx="567762"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75DA4AD6-246E-B1FE-2A13-6890D8CD7303}"/>
              </a:ext>
            </a:extLst>
          </p:cNvPr>
          <p:cNvSpPr txBox="1"/>
          <p:nvPr/>
        </p:nvSpPr>
        <p:spPr>
          <a:xfrm>
            <a:off x="339922" y="764225"/>
            <a:ext cx="6518120" cy="769441"/>
          </a:xfrm>
          <a:prstGeom prst="rect">
            <a:avLst/>
          </a:prstGeom>
          <a:noFill/>
        </p:spPr>
        <p:txBody>
          <a:bodyPr wrap="square" rtlCol="0">
            <a:spAutoFit/>
          </a:bodyPr>
          <a:lstStyle/>
          <a:p>
            <a:r>
              <a:rPr lang="en-US" sz="1000" dirty="0">
                <a:solidFill>
                  <a:schemeClr val="tx1"/>
                </a:solidFill>
              </a:rPr>
              <a:t>PAPER 7 :</a:t>
            </a:r>
            <a:r>
              <a:rPr lang="en-IN" sz="1000" dirty="0">
                <a:solidFill>
                  <a:schemeClr val="tx1"/>
                </a:solidFill>
              </a:rPr>
              <a:t> TrustBuilder: A non-repudiation scheme for IoT cloud applications</a:t>
            </a:r>
          </a:p>
          <a:p>
            <a:endParaRPr lang="en-IN" sz="1000" dirty="0">
              <a:solidFill>
                <a:schemeClr val="tx1"/>
              </a:solidFill>
            </a:endParaRPr>
          </a:p>
          <a:p>
            <a:r>
              <a:rPr lang="en-US" sz="800" dirty="0">
                <a:solidFill>
                  <a:schemeClr val="tx1"/>
                </a:solidFill>
              </a:rPr>
              <a:t>Authors :</a:t>
            </a:r>
            <a:r>
              <a:rPr lang="en-IN" sz="800" dirty="0">
                <a:solidFill>
                  <a:schemeClr val="tx1"/>
                </a:solidFill>
              </a:rPr>
              <a:t>Fei Chena , Jiahao Wanga , Jianqiang Li a , Yang Xub , Cheng Zhang b , Tao Xiangc,∗ a College of Computer Science and Engineering, Shenzhen University, China b College of Computer Science and Electronic Engineering, Hunan University, Changsha, China c College of Computer Science, Chongqing University, Chongqing, China</a:t>
            </a:r>
          </a:p>
        </p:txBody>
      </p:sp>
      <p:sp>
        <p:nvSpPr>
          <p:cNvPr id="20" name="Rectangle 19">
            <a:extLst>
              <a:ext uri="{FF2B5EF4-FFF2-40B4-BE49-F238E27FC236}">
                <a16:creationId xmlns:a16="http://schemas.microsoft.com/office/drawing/2014/main" id="{B318E13B-D895-BBA3-06DC-F79D8507968D}"/>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Ref.Date:13/11/2022</a:t>
            </a:r>
          </a:p>
        </p:txBody>
      </p:sp>
    </p:spTree>
    <p:extLst>
      <p:ext uri="{BB962C8B-B14F-4D97-AF65-F5344CB8AC3E}">
        <p14:creationId xmlns:p14="http://schemas.microsoft.com/office/powerpoint/2010/main" val="262362334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27C3D2-E29F-CCFD-C7E1-E49068324FAA}"/>
              </a:ext>
            </a:extLst>
          </p:cNvPr>
          <p:cNvSpPr>
            <a:spLocks noGrp="1"/>
          </p:cNvSpPr>
          <p:nvPr>
            <p:ph type="sldNum" idx="12"/>
          </p:nvPr>
        </p:nvSpPr>
        <p:spPr>
          <a:xfrm>
            <a:off x="4957289" y="4689515"/>
            <a:ext cx="460614" cy="393600"/>
          </a:xfrm>
        </p:spPr>
        <p:txBody>
          <a:bodyPr/>
          <a:lstStyle/>
          <a:p>
            <a:fld id="{00000000-1234-1234-1234-123412341234}" type="slidenum">
              <a:rPr lang="en" sz="700" smtClean="0"/>
              <a:pPr/>
              <a:t>13</a:t>
            </a:fld>
            <a:endParaRPr lang="en" sz="700"/>
          </a:p>
        </p:txBody>
      </p:sp>
      <p:sp>
        <p:nvSpPr>
          <p:cNvPr id="4" name="Google Shape;620;p32">
            <a:extLst>
              <a:ext uri="{FF2B5EF4-FFF2-40B4-BE49-F238E27FC236}">
                <a16:creationId xmlns:a16="http://schemas.microsoft.com/office/drawing/2014/main" id="{B43D52B3-1233-424A-7661-B66CA2D768EA}"/>
              </a:ext>
            </a:extLst>
          </p:cNvPr>
          <p:cNvSpPr/>
          <p:nvPr/>
        </p:nvSpPr>
        <p:spPr>
          <a:xfrm>
            <a:off x="215746" y="2472443"/>
            <a:ext cx="1262151" cy="2369515"/>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800" dirty="0">
                <a:solidFill>
                  <a:schemeClr val="tx1"/>
                </a:solidFill>
              </a:rPr>
              <a:t>Accuracy determination using deep learning technique in cloud-based IoT sensor environment</a:t>
            </a: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IN" sz="800" dirty="0">
              <a:solidFill>
                <a:schemeClr val="tx1"/>
              </a:solidFill>
            </a:endParaRPr>
          </a:p>
          <a:p>
            <a:pPr marL="171450" lvl="0" indent="-171450"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rtl="0">
              <a:spcBef>
                <a:spcPts val="0"/>
              </a:spcBef>
              <a:spcAft>
                <a:spcPts val="0"/>
              </a:spcAft>
              <a:buFont typeface="Arial" panose="020B0604020202020204" pitchFamily="34" charset="0"/>
              <a:buChar char="•"/>
            </a:pPr>
            <a:endParaRPr sz="800" dirty="0">
              <a:solidFill>
                <a:schemeClr val="tx1"/>
              </a:solidFill>
            </a:endParaRPr>
          </a:p>
        </p:txBody>
      </p:sp>
      <p:sp>
        <p:nvSpPr>
          <p:cNvPr id="5" name="Google Shape;621;p32">
            <a:extLst>
              <a:ext uri="{FF2B5EF4-FFF2-40B4-BE49-F238E27FC236}">
                <a16:creationId xmlns:a16="http://schemas.microsoft.com/office/drawing/2014/main" id="{5DACF381-2050-9E17-A98E-9C9F6C19EA06}"/>
              </a:ext>
            </a:extLst>
          </p:cNvPr>
          <p:cNvSpPr/>
          <p:nvPr/>
        </p:nvSpPr>
        <p:spPr>
          <a:xfrm>
            <a:off x="1554221" y="2489468"/>
            <a:ext cx="1241127" cy="23793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2022</a:t>
            </a:r>
          </a:p>
          <a:p>
            <a:pPr marL="171450" lvl="0" indent="-171450">
              <a:buFont typeface="Arial" panose="020B0604020202020204" pitchFamily="34" charset="0"/>
              <a:buChar char="•"/>
            </a:pPr>
            <a:r>
              <a:rPr lang="en-IN" sz="800" dirty="0">
                <a:solidFill>
                  <a:schemeClr val="tx1"/>
                </a:solidFill>
              </a:rPr>
              <a:t>Measurement: Sensors 24 (2022) 100459</a:t>
            </a:r>
          </a:p>
          <a:p>
            <a:pPr lvl="0"/>
            <a:r>
              <a:rPr lang="en-IN" sz="800" dirty="0">
                <a:solidFill>
                  <a:schemeClr val="tx1"/>
                </a:solidFill>
              </a:rPr>
              <a:t>    </a:t>
            </a:r>
            <a:r>
              <a:rPr lang="en-IN" sz="800" dirty="0" err="1">
                <a:solidFill>
                  <a:schemeClr val="tx1"/>
                </a:solidFill>
              </a:rPr>
              <a:t>ScienceDirect</a:t>
            </a:r>
            <a:endParaRPr lang="en-IN"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p:txBody>
      </p:sp>
      <p:sp>
        <p:nvSpPr>
          <p:cNvPr id="6" name="Google Shape;622;p32">
            <a:extLst>
              <a:ext uri="{FF2B5EF4-FFF2-40B4-BE49-F238E27FC236}">
                <a16:creationId xmlns:a16="http://schemas.microsoft.com/office/drawing/2014/main" id="{5B7C8779-9DD1-B641-3AEC-13CF5E21B704}"/>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900">
                <a:solidFill>
                  <a:schemeClr val="tx1"/>
                </a:solidFill>
              </a:rPr>
              <a:t>Literature Survey</a:t>
            </a:r>
            <a:endParaRPr lang="en-IN" sz="900" dirty="0">
              <a:solidFill>
                <a:schemeClr val="tx1"/>
              </a:solidFill>
            </a:endParaRPr>
          </a:p>
        </p:txBody>
      </p:sp>
      <p:sp>
        <p:nvSpPr>
          <p:cNvPr id="7" name="Google Shape;624;p32">
            <a:extLst>
              <a:ext uri="{FF2B5EF4-FFF2-40B4-BE49-F238E27FC236}">
                <a16:creationId xmlns:a16="http://schemas.microsoft.com/office/drawing/2014/main" id="{322DCDD7-EBD4-D508-3D42-8450A7A3AD85}"/>
              </a:ext>
            </a:extLst>
          </p:cNvPr>
          <p:cNvSpPr/>
          <p:nvPr/>
        </p:nvSpPr>
        <p:spPr>
          <a:xfrm>
            <a:off x="2878788" y="2477844"/>
            <a:ext cx="1241128" cy="2364114"/>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Network complexity </a:t>
            </a:r>
          </a:p>
          <a:p>
            <a:pPr marL="171450" lvl="0" indent="-171450">
              <a:buFont typeface="Arial" panose="020B0604020202020204" pitchFamily="34" charset="0"/>
              <a:buChar char="•"/>
            </a:pPr>
            <a:r>
              <a:rPr lang="en-IN" sz="800" dirty="0">
                <a:solidFill>
                  <a:schemeClr val="tx1"/>
                </a:solidFill>
              </a:rPr>
              <a:t>Intrusion detection </a:t>
            </a:r>
          </a:p>
          <a:p>
            <a:pPr marL="171450" lvl="0" indent="-171450">
              <a:buFont typeface="Arial" panose="020B0604020202020204" pitchFamily="34" charset="0"/>
              <a:buChar char="•"/>
            </a:pPr>
            <a:r>
              <a:rPr lang="en-IN" sz="800" dirty="0">
                <a:solidFill>
                  <a:schemeClr val="tx1"/>
                </a:solidFill>
              </a:rPr>
              <a:t>Systems Image and </a:t>
            </a:r>
          </a:p>
          <a:p>
            <a:pPr marL="171450" lvl="0" indent="-171450">
              <a:buFont typeface="Arial" panose="020B0604020202020204" pitchFamily="34" charset="0"/>
              <a:buChar char="•"/>
            </a:pPr>
            <a:r>
              <a:rPr lang="en-IN" sz="800" dirty="0">
                <a:solidFill>
                  <a:schemeClr val="tx1"/>
                </a:solidFill>
              </a:rPr>
              <a:t>Signal processing IoT environment </a:t>
            </a:r>
          </a:p>
          <a:p>
            <a:pPr marL="171450" lvl="0" indent="-171450">
              <a:buFont typeface="Arial" panose="020B0604020202020204" pitchFamily="34" charset="0"/>
              <a:buChar char="•"/>
            </a:pPr>
            <a:r>
              <a:rPr lang="en-IN" sz="800" dirty="0">
                <a:solidFill>
                  <a:schemeClr val="tx1"/>
                </a:solidFill>
              </a:rPr>
              <a:t>Deep learning </a:t>
            </a: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p:txBody>
      </p:sp>
      <p:cxnSp>
        <p:nvCxnSpPr>
          <p:cNvPr id="8" name="Google Shape;647;p32">
            <a:extLst>
              <a:ext uri="{FF2B5EF4-FFF2-40B4-BE49-F238E27FC236}">
                <a16:creationId xmlns:a16="http://schemas.microsoft.com/office/drawing/2014/main" id="{A6916004-29FE-9DB2-F00F-FC944905A74F}"/>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84902D16-FB26-8723-2BAD-BF78D20F2CC7}"/>
              </a:ext>
            </a:extLst>
          </p:cNvPr>
          <p:cNvSpPr/>
          <p:nvPr/>
        </p:nvSpPr>
        <p:spPr>
          <a:xfrm>
            <a:off x="4200074" y="2493126"/>
            <a:ext cx="1394193" cy="237573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Overcomes the longer practice times and low recognition accuracy of modern machine learning algorithms. </a:t>
            </a:r>
          </a:p>
          <a:p>
            <a:pPr marL="171450" lvl="0" indent="-171450">
              <a:buFont typeface="Arial" panose="020B0604020202020204" pitchFamily="34" charset="0"/>
              <a:buChar char="•"/>
            </a:pPr>
            <a:r>
              <a:rPr lang="en-IN" sz="800" dirty="0">
                <a:solidFill>
                  <a:schemeClr val="tx1"/>
                </a:solidFill>
              </a:rPr>
              <a:t>Increases classification performance. In terms of classification accuracy, predictive accuracy, sensitivity, and false alarm rates features can be extracted through CNN at different levels.</a:t>
            </a:r>
          </a:p>
          <a:p>
            <a:pPr marL="171450" lvl="0" indent="-171450">
              <a:buFont typeface="Arial" panose="020B0604020202020204" pitchFamily="34" charset="0"/>
              <a:buChar char="•"/>
            </a:pPr>
            <a:endParaRPr lang="en-IN"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p:txBody>
      </p:sp>
      <p:sp>
        <p:nvSpPr>
          <p:cNvPr id="10" name="Google Shape;624;p32">
            <a:extLst>
              <a:ext uri="{FF2B5EF4-FFF2-40B4-BE49-F238E27FC236}">
                <a16:creationId xmlns:a16="http://schemas.microsoft.com/office/drawing/2014/main" id="{02C4CC94-A25A-46D7-4FD0-A6AA31358A76}"/>
              </a:ext>
            </a:extLst>
          </p:cNvPr>
          <p:cNvSpPr/>
          <p:nvPr/>
        </p:nvSpPr>
        <p:spPr>
          <a:xfrm>
            <a:off x="5634927" y="2476203"/>
            <a:ext cx="1177595" cy="239265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Data depends on sensor .</a:t>
            </a:r>
          </a:p>
          <a:p>
            <a:pPr marL="171450" lvl="0" indent="-171450">
              <a:buFont typeface="Arial" panose="020B0604020202020204" pitchFamily="34" charset="0"/>
              <a:buChar char="•"/>
            </a:pPr>
            <a:r>
              <a:rPr lang="en-US" sz="900" dirty="0">
                <a:solidFill>
                  <a:schemeClr val="tx1"/>
                </a:solidFill>
              </a:rPr>
              <a:t>The data change with environment.</a:t>
            </a: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CC56E1E8-3A96-8710-6C56-472E8264478A}"/>
              </a:ext>
            </a:extLst>
          </p:cNvPr>
          <p:cNvSpPr txBox="1"/>
          <p:nvPr/>
        </p:nvSpPr>
        <p:spPr>
          <a:xfrm>
            <a:off x="1606647" y="1990725"/>
            <a:ext cx="1127686" cy="646331"/>
          </a:xfrm>
          <a:prstGeom prst="rect">
            <a:avLst/>
          </a:prstGeom>
          <a:noFill/>
        </p:spPr>
        <p:txBody>
          <a:bodyPr wrap="square" rtlCol="0">
            <a:spAutoFit/>
          </a:bodyPr>
          <a:lstStyle/>
          <a:p>
            <a:pPr algn="ctr"/>
            <a:r>
              <a:rPr lang="en-US" sz="900" dirty="0">
                <a:solidFill>
                  <a:schemeClr val="tx1"/>
                </a:solidFill>
              </a:rPr>
              <a:t>PUBLICATION YEAR/</a:t>
            </a:r>
          </a:p>
          <a:p>
            <a:pPr algn="ctr"/>
            <a:r>
              <a:rPr lang="en-IN" sz="900" dirty="0">
                <a:solidFill>
                  <a:schemeClr val="tx1"/>
                </a:solidFill>
              </a:rPr>
              <a:t>JOURNAL</a:t>
            </a:r>
            <a:endParaRPr lang="en-US" sz="900" dirty="0">
              <a:solidFill>
                <a:schemeClr val="tx1"/>
              </a:solidFill>
            </a:endParaRPr>
          </a:p>
          <a:p>
            <a:pPr algn="ctr"/>
            <a:endParaRPr lang="en-IN" sz="900" dirty="0">
              <a:solidFill>
                <a:schemeClr val="tx1"/>
              </a:solidFill>
            </a:endParaRPr>
          </a:p>
        </p:txBody>
      </p:sp>
      <p:sp>
        <p:nvSpPr>
          <p:cNvPr id="12" name="Rectangle 11">
            <a:extLst>
              <a:ext uri="{FF2B5EF4-FFF2-40B4-BE49-F238E27FC236}">
                <a16:creationId xmlns:a16="http://schemas.microsoft.com/office/drawing/2014/main" id="{463435AD-0E91-BD07-D4D1-7ACF8E44F32A}"/>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dirty="0">
              <a:solidFill>
                <a:schemeClr val="tx1"/>
              </a:solidFill>
            </a:endParaRPr>
          </a:p>
        </p:txBody>
      </p:sp>
      <p:sp>
        <p:nvSpPr>
          <p:cNvPr id="13" name="TextBox 12">
            <a:extLst>
              <a:ext uri="{FF2B5EF4-FFF2-40B4-BE49-F238E27FC236}">
                <a16:creationId xmlns:a16="http://schemas.microsoft.com/office/drawing/2014/main" id="{551A3E6A-EBD3-5EB8-35BB-BD6DEBBD4BF6}"/>
              </a:ext>
            </a:extLst>
          </p:cNvPr>
          <p:cNvSpPr txBox="1"/>
          <p:nvPr/>
        </p:nvSpPr>
        <p:spPr>
          <a:xfrm>
            <a:off x="471488" y="2037177"/>
            <a:ext cx="705238" cy="230832"/>
          </a:xfrm>
          <a:prstGeom prst="rect">
            <a:avLst/>
          </a:prstGeom>
          <a:noFill/>
        </p:spPr>
        <p:txBody>
          <a:bodyPr wrap="square" rtlCol="0">
            <a:spAutoFit/>
          </a:bodyPr>
          <a:lstStyle/>
          <a:p>
            <a:r>
              <a:rPr lang="en-US" sz="900" dirty="0">
                <a:solidFill>
                  <a:schemeClr val="tx1"/>
                </a:solidFill>
              </a:rPr>
              <a:t>TOPIC</a:t>
            </a:r>
            <a:endParaRPr lang="en-IN" sz="900" dirty="0">
              <a:solidFill>
                <a:schemeClr val="tx1"/>
              </a:solidFill>
            </a:endParaRPr>
          </a:p>
        </p:txBody>
      </p:sp>
      <p:sp>
        <p:nvSpPr>
          <p:cNvPr id="14" name="TextBox 13">
            <a:extLst>
              <a:ext uri="{FF2B5EF4-FFF2-40B4-BE49-F238E27FC236}">
                <a16:creationId xmlns:a16="http://schemas.microsoft.com/office/drawing/2014/main" id="{ACF760F8-9D7F-4E22-64EB-967E574412BD}"/>
              </a:ext>
            </a:extLst>
          </p:cNvPr>
          <p:cNvSpPr txBox="1"/>
          <p:nvPr/>
        </p:nvSpPr>
        <p:spPr>
          <a:xfrm>
            <a:off x="2957046" y="2053240"/>
            <a:ext cx="853965" cy="230832"/>
          </a:xfrm>
          <a:prstGeom prst="rect">
            <a:avLst/>
          </a:prstGeom>
          <a:noFill/>
        </p:spPr>
        <p:txBody>
          <a:bodyPr wrap="square" rtlCol="0">
            <a:spAutoFit/>
          </a:bodyPr>
          <a:lstStyle/>
          <a:p>
            <a:r>
              <a:rPr lang="en-US" sz="900" dirty="0">
                <a:solidFill>
                  <a:schemeClr val="tx1"/>
                </a:solidFill>
              </a:rPr>
              <a:t>FEATURES</a:t>
            </a:r>
            <a:endParaRPr lang="en-IN" sz="900" dirty="0">
              <a:solidFill>
                <a:schemeClr val="tx1"/>
              </a:solidFill>
            </a:endParaRPr>
          </a:p>
        </p:txBody>
      </p:sp>
      <p:sp>
        <p:nvSpPr>
          <p:cNvPr id="15" name="TextBox 14">
            <a:extLst>
              <a:ext uri="{FF2B5EF4-FFF2-40B4-BE49-F238E27FC236}">
                <a16:creationId xmlns:a16="http://schemas.microsoft.com/office/drawing/2014/main" id="{12A8B3AC-D33D-FE9F-B211-29B87A94E99D}"/>
              </a:ext>
            </a:extLst>
          </p:cNvPr>
          <p:cNvSpPr txBox="1"/>
          <p:nvPr/>
        </p:nvSpPr>
        <p:spPr>
          <a:xfrm>
            <a:off x="4541367" y="2052522"/>
            <a:ext cx="853964" cy="230832"/>
          </a:xfrm>
          <a:prstGeom prst="rect">
            <a:avLst/>
          </a:prstGeom>
          <a:noFill/>
        </p:spPr>
        <p:txBody>
          <a:bodyPr wrap="square" rtlCol="0">
            <a:spAutoFit/>
          </a:bodyPr>
          <a:lstStyle/>
          <a:p>
            <a:r>
              <a:rPr lang="en-US" sz="900" dirty="0">
                <a:solidFill>
                  <a:schemeClr val="tx1"/>
                </a:solidFill>
              </a:rPr>
              <a:t>PROS</a:t>
            </a:r>
            <a:endParaRPr lang="en-IN" sz="900" dirty="0">
              <a:solidFill>
                <a:schemeClr val="tx1"/>
              </a:solidFill>
            </a:endParaRPr>
          </a:p>
        </p:txBody>
      </p:sp>
      <p:sp>
        <p:nvSpPr>
          <p:cNvPr id="16" name="TextBox 15">
            <a:extLst>
              <a:ext uri="{FF2B5EF4-FFF2-40B4-BE49-F238E27FC236}">
                <a16:creationId xmlns:a16="http://schemas.microsoft.com/office/drawing/2014/main" id="{B9F4C0F2-BFB1-4DEE-0E68-350548A7B88C}"/>
              </a:ext>
            </a:extLst>
          </p:cNvPr>
          <p:cNvSpPr txBox="1"/>
          <p:nvPr/>
        </p:nvSpPr>
        <p:spPr>
          <a:xfrm>
            <a:off x="5900048" y="2035677"/>
            <a:ext cx="615052" cy="230832"/>
          </a:xfrm>
          <a:prstGeom prst="rect">
            <a:avLst/>
          </a:prstGeom>
          <a:noFill/>
        </p:spPr>
        <p:txBody>
          <a:bodyPr wrap="square" rtlCol="0">
            <a:spAutoFit/>
          </a:bodyPr>
          <a:lstStyle/>
          <a:p>
            <a:r>
              <a:rPr lang="en-US" sz="900" dirty="0">
                <a:solidFill>
                  <a:schemeClr val="tx1"/>
                </a:solidFill>
              </a:rPr>
              <a:t>CONS</a:t>
            </a:r>
            <a:endParaRPr lang="en-IN" sz="900" dirty="0">
              <a:solidFill>
                <a:schemeClr val="tx1"/>
              </a:solidFill>
            </a:endParaRPr>
          </a:p>
        </p:txBody>
      </p:sp>
      <p:sp>
        <p:nvSpPr>
          <p:cNvPr id="17" name="TextBox 16">
            <a:extLst>
              <a:ext uri="{FF2B5EF4-FFF2-40B4-BE49-F238E27FC236}">
                <a16:creationId xmlns:a16="http://schemas.microsoft.com/office/drawing/2014/main" id="{1EE88C48-C936-A083-1A4F-4D2872E9FB79}"/>
              </a:ext>
            </a:extLst>
          </p:cNvPr>
          <p:cNvSpPr txBox="1"/>
          <p:nvPr/>
        </p:nvSpPr>
        <p:spPr>
          <a:xfrm>
            <a:off x="339922" y="764225"/>
            <a:ext cx="6518120" cy="807913"/>
          </a:xfrm>
          <a:prstGeom prst="rect">
            <a:avLst/>
          </a:prstGeom>
          <a:noFill/>
        </p:spPr>
        <p:txBody>
          <a:bodyPr wrap="square" rtlCol="0">
            <a:spAutoFit/>
          </a:bodyPr>
          <a:lstStyle/>
          <a:p>
            <a:r>
              <a:rPr lang="en-US" sz="1050" dirty="0">
                <a:solidFill>
                  <a:schemeClr val="tx1"/>
                </a:solidFill>
              </a:rPr>
              <a:t>PAPER 8 :</a:t>
            </a:r>
            <a:r>
              <a:rPr lang="en-IN" sz="1050" dirty="0">
                <a:solidFill>
                  <a:schemeClr val="tx1"/>
                </a:solidFill>
              </a:rPr>
              <a:t> Accuracy determination using deep learning technique in cloud-based IoT sensor environment</a:t>
            </a:r>
          </a:p>
          <a:p>
            <a:r>
              <a:rPr lang="en-US" sz="600" dirty="0">
                <a:solidFill>
                  <a:schemeClr val="tx1"/>
                </a:solidFill>
              </a:rPr>
              <a:t>Authors :</a:t>
            </a:r>
            <a:r>
              <a:rPr lang="en-IN" sz="600" dirty="0">
                <a:solidFill>
                  <a:schemeClr val="tx1"/>
                </a:solidFill>
              </a:rPr>
              <a:t> B. Raviprasad a,* , Chinnem Rama Mohan b , G. Naga Rama Devi c , R. Pugalenthi d , L.C. Manikandan e , Sivakumar Ponnusamy f a Marri Laxman Reddy Institute of Technology and Management, Hyderabad, 500043, India b Department of Computer Science and Engineering, Visvesvaraya Technological University, Belgaum 590018, India c Department of Computer Science and Engineering, CMR College of Engineering and Technology, Kandlakoya, Medchal, Hyderabad, 501401, India d Department of Computer Science and Engineering, St.Joseph’s College of Engineering, OMR, Chennai, 600119, India e Department of Computer Science and Engineering, Valia Koonambaikulathamma College of Engineering and Technology, Thiruvananthapuram, Kerala, India f Department of Computer Science and Engineering, SRM Institute of Science &amp;Technology, Delhi NCR Campus, Modinagar Ghaziabad, Uttar Pradesh, 201204, India</a:t>
            </a:r>
          </a:p>
        </p:txBody>
      </p:sp>
      <p:sp>
        <p:nvSpPr>
          <p:cNvPr id="18" name="Date Placeholder 19">
            <a:extLst>
              <a:ext uri="{FF2B5EF4-FFF2-40B4-BE49-F238E27FC236}">
                <a16:creationId xmlns:a16="http://schemas.microsoft.com/office/drawing/2014/main" id="{FA817B5C-6F19-6476-EAE8-62B3658C830F}"/>
              </a:ext>
            </a:extLst>
          </p:cNvPr>
          <p:cNvSpPr txBox="1">
            <a:spLocks/>
          </p:cNvSpPr>
          <p:nvPr/>
        </p:nvSpPr>
        <p:spPr>
          <a:xfrm>
            <a:off x="122024" y="4904581"/>
            <a:ext cx="1523201"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59AEF1E-77E0-427A-9CBD-081564B5EE65}" type="datetime1">
              <a:rPr lang="en-US" sz="1050" smtClean="0">
                <a:solidFill>
                  <a:schemeClr val="tx1"/>
                </a:solidFill>
              </a:rPr>
              <a:pPr/>
              <a:t>6/17/2023</a:t>
            </a:fld>
            <a:endParaRPr lang="en-IN" sz="900" dirty="0">
              <a:solidFill>
                <a:schemeClr val="tx1"/>
              </a:solidFill>
            </a:endParaRPr>
          </a:p>
        </p:txBody>
      </p:sp>
      <p:sp>
        <p:nvSpPr>
          <p:cNvPr id="19" name="Slide Number Placeholder 21">
            <a:extLst>
              <a:ext uri="{FF2B5EF4-FFF2-40B4-BE49-F238E27FC236}">
                <a16:creationId xmlns:a16="http://schemas.microsoft.com/office/drawing/2014/main" id="{F3CCC67C-37BD-B06E-142E-9516C54F3399}"/>
              </a:ext>
            </a:extLst>
          </p:cNvPr>
          <p:cNvSpPr txBox="1">
            <a:spLocks/>
          </p:cNvSpPr>
          <p:nvPr/>
        </p:nvSpPr>
        <p:spPr>
          <a:xfrm>
            <a:off x="5303779" y="4868863"/>
            <a:ext cx="1523201" cy="274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E745C82E-0F55-4C36-8043-40284BC009CE}" type="slidenum">
              <a:rPr lang="en-IN" sz="1200" smtClean="0">
                <a:solidFill>
                  <a:schemeClr val="tx1"/>
                </a:solidFill>
              </a:rPr>
              <a:pPr/>
              <a:t>13</a:t>
            </a:fld>
            <a:endParaRPr lang="en-IN" sz="1200" dirty="0">
              <a:solidFill>
                <a:schemeClr val="tx1"/>
              </a:solidFill>
            </a:endParaRPr>
          </a:p>
        </p:txBody>
      </p:sp>
      <p:sp>
        <p:nvSpPr>
          <p:cNvPr id="20" name="Rectangle 19">
            <a:extLst>
              <a:ext uri="{FF2B5EF4-FFF2-40B4-BE49-F238E27FC236}">
                <a16:creationId xmlns:a16="http://schemas.microsoft.com/office/drawing/2014/main" id="{112B1154-B5DA-390B-34C7-3F98BA42C56B}"/>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Ref.Date:17/11/2022</a:t>
            </a:r>
          </a:p>
        </p:txBody>
      </p:sp>
    </p:spTree>
    <p:extLst>
      <p:ext uri="{BB962C8B-B14F-4D97-AF65-F5344CB8AC3E}">
        <p14:creationId xmlns:p14="http://schemas.microsoft.com/office/powerpoint/2010/main" val="239301638"/>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20;p32">
            <a:extLst>
              <a:ext uri="{FF2B5EF4-FFF2-40B4-BE49-F238E27FC236}">
                <a16:creationId xmlns:a16="http://schemas.microsoft.com/office/drawing/2014/main" id="{7B620131-CA12-0F92-6368-A4BA545B81D2}"/>
              </a:ext>
            </a:extLst>
          </p:cNvPr>
          <p:cNvSpPr/>
          <p:nvPr/>
        </p:nvSpPr>
        <p:spPr>
          <a:xfrm>
            <a:off x="112876" y="2472443"/>
            <a:ext cx="1262151"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Self secured model for cloud based IOT systems </a:t>
            </a:r>
          </a:p>
          <a:p>
            <a:pPr marL="171450" indent="-171450">
              <a:buFont typeface="Arial" panose="020B0604020202020204" pitchFamily="34" charset="0"/>
              <a:buChar char="•"/>
            </a:pPr>
            <a:endParaRPr lang="en-IN" sz="900" dirty="0">
              <a:solidFill>
                <a:schemeClr val="tx1"/>
              </a:solidFill>
            </a:endParaRPr>
          </a:p>
          <a:p>
            <a:endParaRPr lang="en-US" sz="900" dirty="0">
              <a:solidFill>
                <a:schemeClr val="tx1"/>
              </a:solidFill>
            </a:endParaRPr>
          </a:p>
          <a:p>
            <a:endParaRPr lang="en-US" sz="900" dirty="0">
              <a:solidFill>
                <a:schemeClr val="tx1"/>
              </a:solidFill>
            </a:endParaRPr>
          </a:p>
          <a:p>
            <a:endParaRPr lang="en-US" sz="900" dirty="0">
              <a:solidFill>
                <a:schemeClr val="tx1"/>
              </a:solidFill>
            </a:endParaRPr>
          </a:p>
          <a:p>
            <a:endParaRPr lang="en-US" sz="900" dirty="0">
              <a:solidFill>
                <a:schemeClr val="tx1"/>
              </a:solidFill>
            </a:endParaRPr>
          </a:p>
          <a:p>
            <a:endParaRPr lang="en-US" sz="900" dirty="0">
              <a:solidFill>
                <a:schemeClr val="tx1"/>
              </a:solidFill>
            </a:endParaRPr>
          </a:p>
          <a:p>
            <a:endParaRPr lang="en-IN" sz="900" dirty="0">
              <a:solidFill>
                <a:schemeClr val="tx1"/>
              </a:solidFill>
            </a:endParaRPr>
          </a:p>
        </p:txBody>
      </p:sp>
      <p:sp>
        <p:nvSpPr>
          <p:cNvPr id="5" name="Google Shape;621;p32">
            <a:extLst>
              <a:ext uri="{FF2B5EF4-FFF2-40B4-BE49-F238E27FC236}">
                <a16:creationId xmlns:a16="http://schemas.microsoft.com/office/drawing/2014/main" id="{E23F1300-D6A8-9A86-8246-E96697EED19C}"/>
              </a:ext>
            </a:extLst>
          </p:cNvPr>
          <p:cNvSpPr/>
          <p:nvPr/>
        </p:nvSpPr>
        <p:spPr>
          <a:xfrm>
            <a:off x="1436713" y="2465174"/>
            <a:ext cx="1241127" cy="2301201"/>
          </a:xfrm>
          <a:prstGeom prst="rect">
            <a:avLst/>
          </a:prstGeom>
          <a:solidFill>
            <a:schemeClr val="accent1"/>
          </a:solidFill>
          <a:ln>
            <a:noFill/>
          </a:ln>
        </p:spPr>
        <p:txBody>
          <a:bodyPr spcFirstLastPara="1" wrap="square" lIns="91425" tIns="91425" rIns="91425" bIns="91425" anchor="ctr" anchorCtr="0">
            <a:noAutofit/>
          </a:bodyPr>
          <a:lstStyle/>
          <a:p>
            <a:pPr lvl="0"/>
            <a:endParaRPr lang="en-IN" sz="900" dirty="0">
              <a:solidFill>
                <a:schemeClr val="tx1"/>
              </a:solidFill>
            </a:endParaRPr>
          </a:p>
          <a:p>
            <a:pPr marL="171450" lvl="0" indent="-171450">
              <a:buFont typeface="Arial" panose="020B0604020202020204" pitchFamily="34" charset="0"/>
              <a:buChar char="•"/>
            </a:pPr>
            <a:r>
              <a:rPr lang="en-IN" sz="900" dirty="0">
                <a:solidFill>
                  <a:schemeClr val="tx1"/>
                </a:solidFill>
              </a:rPr>
              <a:t>2022</a:t>
            </a:r>
          </a:p>
          <a:p>
            <a:pPr marL="171450" lvl="0" indent="-171450">
              <a:buFont typeface="Arial" panose="020B0604020202020204" pitchFamily="34" charset="0"/>
              <a:buChar char="•"/>
            </a:pPr>
            <a:r>
              <a:rPr lang="en-IN" sz="900" dirty="0">
                <a:solidFill>
                  <a:schemeClr val="tx1"/>
                </a:solidFill>
              </a:rPr>
              <a:t>Measurement: Sensors 24 (2022)100490</a:t>
            </a:r>
            <a:endParaRPr lang="en-US" sz="900" dirty="0">
              <a:solidFill>
                <a:schemeClr val="tx1"/>
              </a:solidFill>
            </a:endParaRPr>
          </a:p>
          <a:p>
            <a:pPr lvl="0"/>
            <a:r>
              <a:rPr lang="en-IN" sz="900" dirty="0">
                <a:solidFill>
                  <a:schemeClr val="tx1"/>
                </a:solidFill>
              </a:rPr>
              <a:t>     ScienceDirect</a:t>
            </a: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62E59222-20A1-7D9B-A805-178AA8419235}"/>
              </a:ext>
            </a:extLst>
          </p:cNvPr>
          <p:cNvSpPr txBox="1">
            <a:spLocks/>
          </p:cNvSpPr>
          <p:nvPr/>
        </p:nvSpPr>
        <p:spPr>
          <a:xfrm>
            <a:off x="239171" y="46574"/>
            <a:ext cx="6308247"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D91C7CE0-D53D-1CBC-368A-1CAFA38A08EF}"/>
              </a:ext>
            </a:extLst>
          </p:cNvPr>
          <p:cNvSpPr/>
          <p:nvPr/>
        </p:nvSpPr>
        <p:spPr>
          <a:xfrm>
            <a:off x="2767773" y="2472442"/>
            <a:ext cx="1260833"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IoT Cloud add value services</a:t>
            </a:r>
          </a:p>
          <a:p>
            <a:pPr marL="171450" lvl="0" indent="-171450">
              <a:buFont typeface="Arial" panose="020B0604020202020204" pitchFamily="34" charset="0"/>
              <a:buChar char="•"/>
            </a:pPr>
            <a:r>
              <a:rPr lang="en-IN" sz="900" dirty="0">
                <a:solidFill>
                  <a:schemeClr val="tx1"/>
                </a:solidFill>
              </a:rPr>
              <a:t>Federated cloud </a:t>
            </a:r>
          </a:p>
          <a:p>
            <a:pPr marL="171450" lvl="0" indent="-171450">
              <a:buFont typeface="Arial" panose="020B0604020202020204" pitchFamily="34" charset="0"/>
              <a:buChar char="•"/>
            </a:pPr>
            <a:r>
              <a:rPr lang="en-IN" sz="900" dirty="0">
                <a:solidFill>
                  <a:schemeClr val="tx1"/>
                </a:solidFill>
              </a:rPr>
              <a:t>Hardware and software products </a:t>
            </a: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FEC67A86-782F-FB8A-30DA-22CDF70E2EF1}"/>
              </a:ext>
            </a:extLst>
          </p:cNvPr>
          <p:cNvCxnSpPr>
            <a:cxnSpLocks/>
          </p:cNvCxnSpPr>
          <p:nvPr/>
        </p:nvCxnSpPr>
        <p:spPr>
          <a:xfrm>
            <a:off x="311700" y="590550"/>
            <a:ext cx="6308247"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3229B756-4151-4CE6-FF4E-7E1761BAA00B}"/>
              </a:ext>
            </a:extLst>
          </p:cNvPr>
          <p:cNvSpPr/>
          <p:nvPr/>
        </p:nvSpPr>
        <p:spPr>
          <a:xfrm>
            <a:off x="4111229" y="2466828"/>
            <a:ext cx="1245611"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Secure self-identification of IoT devices</a:t>
            </a:r>
          </a:p>
          <a:p>
            <a:pPr marL="171450" lvl="0" indent="-171450">
              <a:buFont typeface="Arial" panose="020B0604020202020204" pitchFamily="34" charset="0"/>
              <a:buChar char="•"/>
            </a:pPr>
            <a:r>
              <a:rPr lang="en-IN" sz="900" dirty="0" err="1">
                <a:solidFill>
                  <a:schemeClr val="tx1"/>
                </a:solidFill>
              </a:rPr>
              <a:t>IoT</a:t>
            </a:r>
            <a:r>
              <a:rPr lang="en-IN" sz="900" dirty="0">
                <a:solidFill>
                  <a:schemeClr val="tx1"/>
                </a:solidFill>
              </a:rPr>
              <a:t> cloud-based architecture</a:t>
            </a:r>
          </a:p>
          <a:p>
            <a:pPr marL="171450" lvl="0" indent="-171450">
              <a:buFont typeface="Arial" panose="020B0604020202020204" pitchFamily="34" charset="0"/>
              <a:buChar char="•"/>
            </a:pPr>
            <a:r>
              <a:rPr lang="en-IN" sz="900" dirty="0">
                <a:solidFill>
                  <a:schemeClr val="tx1"/>
                </a:solidFill>
              </a:rPr>
              <a:t>Security concern architecture</a:t>
            </a: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A2EA6990-106E-E910-56D8-949AAD28E73A}"/>
              </a:ext>
            </a:extLst>
          </p:cNvPr>
          <p:cNvSpPr/>
          <p:nvPr/>
        </p:nvSpPr>
        <p:spPr>
          <a:xfrm>
            <a:off x="5486428" y="2477940"/>
            <a:ext cx="1245611"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Need to be in Network</a:t>
            </a:r>
          </a:p>
          <a:p>
            <a:pPr marL="171450" lvl="0" indent="-171450">
              <a:buFont typeface="Arial" panose="020B0604020202020204" pitchFamily="34" charset="0"/>
              <a:buChar char="•"/>
            </a:pPr>
            <a:r>
              <a:rPr lang="en-US" sz="900" dirty="0">
                <a:solidFill>
                  <a:schemeClr val="tx1"/>
                </a:solidFill>
              </a:rPr>
              <a:t>High data transfer rate</a:t>
            </a:r>
          </a:p>
          <a:p>
            <a:pPr lvl="0"/>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C12DF358-08CB-F985-0427-2F8BFCDC71F6}"/>
              </a:ext>
            </a:extLst>
          </p:cNvPr>
          <p:cNvSpPr txBox="1"/>
          <p:nvPr/>
        </p:nvSpPr>
        <p:spPr>
          <a:xfrm>
            <a:off x="1670418" y="2053832"/>
            <a:ext cx="895075"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83B935F4-CE92-A815-FEBF-54AA9B239013}"/>
              </a:ext>
            </a:extLst>
          </p:cNvPr>
          <p:cNvSpPr/>
          <p:nvPr/>
        </p:nvSpPr>
        <p:spPr>
          <a:xfrm>
            <a:off x="239171" y="701602"/>
            <a:ext cx="6526698"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860D2552-21F4-4DF8-3923-72E058803329}"/>
              </a:ext>
            </a:extLst>
          </p:cNvPr>
          <p:cNvSpPr txBox="1"/>
          <p:nvPr/>
        </p:nvSpPr>
        <p:spPr>
          <a:xfrm>
            <a:off x="451693" y="2037177"/>
            <a:ext cx="550956"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21372E7D-0A9E-0B7A-D667-E63FC1F0CECC}"/>
              </a:ext>
            </a:extLst>
          </p:cNvPr>
          <p:cNvSpPr txBox="1"/>
          <p:nvPr/>
        </p:nvSpPr>
        <p:spPr>
          <a:xfrm>
            <a:off x="2937510" y="2023909"/>
            <a:ext cx="789261"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012D65E6-CA93-CE71-61FD-17DE16DBA9D2}"/>
              </a:ext>
            </a:extLst>
          </p:cNvPr>
          <p:cNvSpPr txBox="1"/>
          <p:nvPr/>
        </p:nvSpPr>
        <p:spPr>
          <a:xfrm>
            <a:off x="4292510" y="1983272"/>
            <a:ext cx="689354"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FF43D3CC-F5DE-6CDF-BB18-621031A39494}"/>
              </a:ext>
            </a:extLst>
          </p:cNvPr>
          <p:cNvSpPr txBox="1"/>
          <p:nvPr/>
        </p:nvSpPr>
        <p:spPr>
          <a:xfrm>
            <a:off x="5661633" y="1983272"/>
            <a:ext cx="642306"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FDFEF7BE-0839-5EFE-0777-6FB2915EC171}"/>
              </a:ext>
            </a:extLst>
          </p:cNvPr>
          <p:cNvSpPr txBox="1"/>
          <p:nvPr/>
        </p:nvSpPr>
        <p:spPr>
          <a:xfrm>
            <a:off x="339922" y="764225"/>
            <a:ext cx="6518120" cy="861774"/>
          </a:xfrm>
          <a:prstGeom prst="rect">
            <a:avLst/>
          </a:prstGeom>
          <a:noFill/>
        </p:spPr>
        <p:txBody>
          <a:bodyPr wrap="square" rtlCol="0">
            <a:spAutoFit/>
          </a:bodyPr>
          <a:lstStyle/>
          <a:p>
            <a:r>
              <a:rPr lang="en-US" sz="1000" dirty="0">
                <a:solidFill>
                  <a:schemeClr val="tx1"/>
                </a:solidFill>
              </a:rPr>
              <a:t>PAPER 9 :</a:t>
            </a:r>
            <a:r>
              <a:rPr lang="en-IN" sz="1000" dirty="0">
                <a:solidFill>
                  <a:schemeClr val="tx1"/>
                </a:solidFill>
              </a:rPr>
              <a:t> Self secured model for cloud based IOT systems </a:t>
            </a:r>
          </a:p>
          <a:p>
            <a:endParaRPr lang="en-IN" sz="1000" dirty="0">
              <a:solidFill>
                <a:schemeClr val="tx1"/>
              </a:solidFill>
            </a:endParaRPr>
          </a:p>
          <a:p>
            <a:r>
              <a:rPr lang="en-US" sz="600" dirty="0">
                <a:solidFill>
                  <a:schemeClr val="tx1"/>
                </a:solidFill>
              </a:rPr>
              <a:t>Authors :</a:t>
            </a:r>
            <a:r>
              <a:rPr lang="en-IN" sz="600" dirty="0">
                <a:solidFill>
                  <a:schemeClr val="tx1"/>
                </a:solidFill>
              </a:rPr>
              <a:t> G Soniya Priyatharsini a,* , A. Jyothi Babu b , M. Gnana Kiran c , Sathish Kumar P.J.d , Nelson Kennedy Babu C.e , Aleem Ali f a Department of Computer Science and Engineering, Dr. M.G.R. Educational and Research Institute, Chennai, Tamil Nadu, 600095, India b Department of MCA, Sree Vidyanikethan Engineering College, Tirupati, Andhra Pradesh, India c Department of Engineering Physics, K L University, Vaddeswaram, Andhra Pradesh, 522302, India d Department of Computer Science and Engineering, Panimalar Engineering College, Chennai, 600123, India e Department of Computer Science and Engineering, SIMATS School of Engineering, SIMATS, Chennai, Tamilnadu, India f Department of Computer Science &amp;Engineering, UIE, Chandigarh University,Mohali, Punjab, India </a:t>
            </a:r>
          </a:p>
        </p:txBody>
      </p:sp>
      <p:sp>
        <p:nvSpPr>
          <p:cNvPr id="18" name="Date Placeholder 19">
            <a:extLst>
              <a:ext uri="{FF2B5EF4-FFF2-40B4-BE49-F238E27FC236}">
                <a16:creationId xmlns:a16="http://schemas.microsoft.com/office/drawing/2014/main" id="{21469819-42E5-37F9-5E69-D2785D0FCBE9}"/>
              </a:ext>
            </a:extLst>
          </p:cNvPr>
          <p:cNvSpPr txBox="1">
            <a:spLocks/>
          </p:cNvSpPr>
          <p:nvPr/>
        </p:nvSpPr>
        <p:spPr>
          <a:xfrm>
            <a:off x="95927" y="4767263"/>
            <a:ext cx="1523201"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59AEF1E-77E0-427A-9CBD-081564B5EE65}" type="datetime1">
              <a:rPr lang="en-US" sz="1050" smtClean="0">
                <a:solidFill>
                  <a:schemeClr val="tx1"/>
                </a:solidFill>
              </a:rPr>
              <a:pPr/>
              <a:t>6/17/2023</a:t>
            </a:fld>
            <a:endParaRPr lang="en-IN" sz="1050" dirty="0">
              <a:solidFill>
                <a:schemeClr val="tx1"/>
              </a:solidFill>
            </a:endParaRPr>
          </a:p>
        </p:txBody>
      </p:sp>
      <p:sp>
        <p:nvSpPr>
          <p:cNvPr id="19" name="Slide Number Placeholder 21">
            <a:extLst>
              <a:ext uri="{FF2B5EF4-FFF2-40B4-BE49-F238E27FC236}">
                <a16:creationId xmlns:a16="http://schemas.microsoft.com/office/drawing/2014/main" id="{379F830C-0984-E782-ADDD-5D3467170971}"/>
              </a:ext>
            </a:extLst>
          </p:cNvPr>
          <p:cNvSpPr txBox="1">
            <a:spLocks/>
          </p:cNvSpPr>
          <p:nvPr/>
        </p:nvSpPr>
        <p:spPr>
          <a:xfrm>
            <a:off x="5268539" y="4860017"/>
            <a:ext cx="1523201" cy="274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E745C82E-0F55-4C36-8043-40284BC009CE}" type="slidenum">
              <a:rPr lang="en-IN" sz="1200" smtClean="0">
                <a:solidFill>
                  <a:schemeClr val="tx1"/>
                </a:solidFill>
              </a:rPr>
              <a:pPr/>
              <a:t>14</a:t>
            </a:fld>
            <a:endParaRPr lang="en-IN" sz="1200" dirty="0">
              <a:solidFill>
                <a:schemeClr val="tx1"/>
              </a:solidFill>
            </a:endParaRPr>
          </a:p>
        </p:txBody>
      </p:sp>
      <p:sp>
        <p:nvSpPr>
          <p:cNvPr id="20" name="Rectangle 19">
            <a:extLst>
              <a:ext uri="{FF2B5EF4-FFF2-40B4-BE49-F238E27FC236}">
                <a16:creationId xmlns:a16="http://schemas.microsoft.com/office/drawing/2014/main" id="{4AF6D884-36A4-B2CF-825C-283AEE2DD3FF}"/>
              </a:ext>
            </a:extLst>
          </p:cNvPr>
          <p:cNvSpPr/>
          <p:nvPr/>
        </p:nvSpPr>
        <p:spPr>
          <a:xfrm>
            <a:off x="311700" y="209550"/>
            <a:ext cx="189595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Ref.Date:20/11/2022</a:t>
            </a:r>
          </a:p>
        </p:txBody>
      </p:sp>
    </p:spTree>
    <p:extLst>
      <p:ext uri="{BB962C8B-B14F-4D97-AF65-F5344CB8AC3E}">
        <p14:creationId xmlns:p14="http://schemas.microsoft.com/office/powerpoint/2010/main" val="385314825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9FF9DAD-A8D3-65B1-6547-E4AB629DA59E}"/>
              </a:ext>
            </a:extLst>
          </p:cNvPr>
          <p:cNvSpPr>
            <a:spLocks noGrp="1"/>
          </p:cNvSpPr>
          <p:nvPr>
            <p:ph type="dt" sz="half" idx="13"/>
          </p:nvPr>
        </p:nvSpPr>
        <p:spPr>
          <a:xfrm>
            <a:off x="183886" y="4796631"/>
            <a:ext cx="1543050" cy="274637"/>
          </a:xfrm>
        </p:spPr>
        <p:txBody>
          <a:bodyPr/>
          <a:lstStyle/>
          <a:p>
            <a:fld id="{32B7D783-BCFD-4F59-8607-8576A27B089C}" type="datetime1">
              <a:rPr lang="en-US" sz="1100" smtClean="0">
                <a:solidFill>
                  <a:schemeClr val="tx1"/>
                </a:solidFill>
              </a:rPr>
              <a:t>6/17/2023</a:t>
            </a:fld>
            <a:endParaRPr lang="en-IN" dirty="0">
              <a:solidFill>
                <a:schemeClr val="tx1"/>
              </a:solidFill>
            </a:endParaRPr>
          </a:p>
        </p:txBody>
      </p:sp>
      <p:sp>
        <p:nvSpPr>
          <p:cNvPr id="4" name="Google Shape;620;p32">
            <a:extLst>
              <a:ext uri="{FF2B5EF4-FFF2-40B4-BE49-F238E27FC236}">
                <a16:creationId xmlns:a16="http://schemas.microsoft.com/office/drawing/2014/main" id="{96E4AEC6-1E3F-3A62-BD91-D83EC7EFFEAC}"/>
              </a:ext>
            </a:extLst>
          </p:cNvPr>
          <p:cNvSpPr/>
          <p:nvPr/>
        </p:nvSpPr>
        <p:spPr>
          <a:xfrm>
            <a:off x="215746" y="2472443"/>
            <a:ext cx="1213657"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800" dirty="0">
                <a:solidFill>
                  <a:schemeClr val="tx1"/>
                </a:solidFill>
              </a:rPr>
              <a:t>Taking MQTT and NodeMcu to IOT: Communication in Internet of Things</a:t>
            </a:r>
          </a:p>
          <a:p>
            <a:pPr lvl="0" rtl="0">
              <a:spcBef>
                <a:spcPts val="0"/>
              </a:spcBef>
              <a:spcAft>
                <a:spcPts val="0"/>
              </a:spcAft>
            </a:pPr>
            <a:endParaRPr lang="en-IN"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IN" sz="800" dirty="0">
              <a:solidFill>
                <a:schemeClr val="tx1"/>
              </a:solidFill>
            </a:endParaRPr>
          </a:p>
          <a:p>
            <a:pPr marL="171450" lvl="0" indent="-171450"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rtl="0">
              <a:spcBef>
                <a:spcPts val="0"/>
              </a:spcBef>
              <a:spcAft>
                <a:spcPts val="0"/>
              </a:spcAft>
              <a:buFont typeface="Arial" panose="020B0604020202020204" pitchFamily="34" charset="0"/>
              <a:buChar char="•"/>
            </a:pPr>
            <a:endParaRPr sz="800" dirty="0">
              <a:solidFill>
                <a:schemeClr val="tx1"/>
              </a:solidFill>
            </a:endParaRPr>
          </a:p>
        </p:txBody>
      </p:sp>
      <p:sp>
        <p:nvSpPr>
          <p:cNvPr id="5" name="Google Shape;621;p32">
            <a:extLst>
              <a:ext uri="{FF2B5EF4-FFF2-40B4-BE49-F238E27FC236}">
                <a16:creationId xmlns:a16="http://schemas.microsoft.com/office/drawing/2014/main" id="{88CB1590-9274-5353-7156-07FF18DD0432}"/>
              </a:ext>
            </a:extLst>
          </p:cNvPr>
          <p:cNvSpPr/>
          <p:nvPr/>
        </p:nvSpPr>
        <p:spPr>
          <a:xfrm>
            <a:off x="1493863" y="2465174"/>
            <a:ext cx="1193440" cy="2301201"/>
          </a:xfrm>
          <a:prstGeom prst="rect">
            <a:avLst/>
          </a:prstGeom>
          <a:solidFill>
            <a:schemeClr val="accent1"/>
          </a:solidFill>
          <a:ln>
            <a:noFill/>
          </a:ln>
        </p:spPr>
        <p:txBody>
          <a:bodyPr spcFirstLastPara="1" wrap="square" lIns="91425" tIns="91425" rIns="91425" bIns="91425" anchor="ctr" anchorCtr="0">
            <a:noAutofit/>
          </a:bodyPr>
          <a:lstStyle/>
          <a:p>
            <a:pPr lvl="0"/>
            <a:endParaRPr lang="en-IN" sz="800" dirty="0">
              <a:solidFill>
                <a:schemeClr val="tx1"/>
              </a:solidFill>
            </a:endParaRPr>
          </a:p>
          <a:p>
            <a:pPr marL="171450" lvl="0" indent="-171450">
              <a:buFont typeface="Arial" panose="020B0604020202020204" pitchFamily="34" charset="0"/>
              <a:buChar char="•"/>
            </a:pPr>
            <a:r>
              <a:rPr lang="en-IN" sz="800" dirty="0">
                <a:solidFill>
                  <a:schemeClr val="tx1"/>
                </a:solidFill>
              </a:rPr>
              <a:t>2018 </a:t>
            </a:r>
          </a:p>
          <a:p>
            <a:pPr marL="171450" lvl="0" indent="-171450">
              <a:buFont typeface="Arial" panose="020B0604020202020204" pitchFamily="34" charset="0"/>
              <a:buChar char="•"/>
            </a:pPr>
            <a:r>
              <a:rPr lang="en-IN" sz="800" dirty="0">
                <a:solidFill>
                  <a:schemeClr val="tx1"/>
                </a:solidFill>
              </a:rPr>
              <a:t>International Conference on Computational Intelligence and Data Science (ICCIDS 2018)</a:t>
            </a:r>
          </a:p>
          <a:p>
            <a:pPr marL="171450" lvl="0" indent="-171450">
              <a:buFont typeface="Arial" panose="020B0604020202020204" pitchFamily="34" charset="0"/>
              <a:buChar char="•"/>
            </a:pPr>
            <a:r>
              <a:rPr lang="en-IN" sz="800" dirty="0">
                <a:solidFill>
                  <a:schemeClr val="tx1"/>
                </a:solidFill>
              </a:rPr>
              <a:t> ScienceDirect</a:t>
            </a: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a:p>
            <a:pPr lvl="0" rtl="0">
              <a:spcBef>
                <a:spcPts val="0"/>
              </a:spcBef>
              <a:spcAft>
                <a:spcPts val="0"/>
              </a:spcAft>
            </a:pPr>
            <a:endParaRPr lang="en-US" sz="800" dirty="0">
              <a:solidFill>
                <a:schemeClr val="tx1"/>
              </a:solidFill>
            </a:endParaRPr>
          </a:p>
        </p:txBody>
      </p:sp>
      <p:sp>
        <p:nvSpPr>
          <p:cNvPr id="6" name="Google Shape;622;p32">
            <a:extLst>
              <a:ext uri="{FF2B5EF4-FFF2-40B4-BE49-F238E27FC236}">
                <a16:creationId xmlns:a16="http://schemas.microsoft.com/office/drawing/2014/main" id="{A0A37AFD-5CCA-B76D-8B1A-352E9B378414}"/>
              </a:ext>
            </a:extLst>
          </p:cNvPr>
          <p:cNvSpPr txBox="1">
            <a:spLocks/>
          </p:cNvSpPr>
          <p:nvPr/>
        </p:nvSpPr>
        <p:spPr>
          <a:xfrm>
            <a:off x="239171" y="46574"/>
            <a:ext cx="6065871"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700">
                <a:solidFill>
                  <a:schemeClr val="tx1"/>
                </a:solidFill>
              </a:rPr>
              <a:t>Literature Survey</a:t>
            </a:r>
            <a:endParaRPr lang="en-IN" sz="700" dirty="0">
              <a:solidFill>
                <a:schemeClr val="tx1"/>
              </a:solidFill>
            </a:endParaRPr>
          </a:p>
        </p:txBody>
      </p:sp>
      <p:sp>
        <p:nvSpPr>
          <p:cNvPr id="7" name="Google Shape;624;p32">
            <a:extLst>
              <a:ext uri="{FF2B5EF4-FFF2-40B4-BE49-F238E27FC236}">
                <a16:creationId xmlns:a16="http://schemas.microsoft.com/office/drawing/2014/main" id="{0C0CFB95-CE21-4350-5FA4-96093BB75E4D}"/>
              </a:ext>
            </a:extLst>
          </p:cNvPr>
          <p:cNvSpPr/>
          <p:nvPr/>
        </p:nvSpPr>
        <p:spPr>
          <a:xfrm>
            <a:off x="2794426" y="2472442"/>
            <a:ext cx="1197752"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Arduino, ESP8266, HiveMQ, Internet Of Things(IOT), Message Queuing Telemetry Transport (MQTT)</a:t>
            </a:r>
            <a:endParaRPr lang="en-US" sz="800" dirty="0">
              <a:solidFill>
                <a:schemeClr val="tx1"/>
              </a:solidFill>
            </a:endParaRPr>
          </a:p>
          <a:p>
            <a:pPr marL="171450" lvl="0" indent="-171450" rtl="0">
              <a:spcBef>
                <a:spcPts val="0"/>
              </a:spcBef>
              <a:spcAft>
                <a:spcPts val="0"/>
              </a:spcAft>
              <a:buFont typeface="Arial" panose="020B0604020202020204" pitchFamily="34" charset="0"/>
              <a:buChar char="•"/>
            </a:pPr>
            <a:endParaRPr lang="en-US" sz="800" dirty="0">
              <a:solidFill>
                <a:schemeClr val="tx1"/>
              </a:solidFill>
            </a:endParaRPr>
          </a:p>
          <a:p>
            <a:pPr marL="171450" lvl="0" indent="-171450" rtl="0">
              <a:spcBef>
                <a:spcPts val="0"/>
              </a:spcBef>
              <a:spcAft>
                <a:spcPts val="0"/>
              </a:spcAft>
              <a:buFont typeface="Arial" panose="020B0604020202020204" pitchFamily="34" charset="0"/>
              <a:buChar char="•"/>
            </a:pPr>
            <a:endParaRPr lang="en-US" sz="800" dirty="0">
              <a:solidFill>
                <a:schemeClr val="tx1"/>
              </a:solidFill>
            </a:endParaRPr>
          </a:p>
          <a:p>
            <a:pPr lvl="0" rtl="0">
              <a:spcBef>
                <a:spcPts val="0"/>
              </a:spcBef>
              <a:spcAft>
                <a:spcPts val="0"/>
              </a:spcAft>
            </a:pPr>
            <a:endParaRPr lang="en-US" sz="800" dirty="0">
              <a:solidFill>
                <a:schemeClr val="tx1"/>
              </a:solidFill>
            </a:endParaRPr>
          </a:p>
          <a:p>
            <a:pPr marL="171450" lvl="0" indent="-171450" rtl="0">
              <a:spcBef>
                <a:spcPts val="0"/>
              </a:spcBef>
              <a:spcAft>
                <a:spcPts val="0"/>
              </a:spcAft>
              <a:buFont typeface="Arial" panose="020B0604020202020204" pitchFamily="34" charset="0"/>
              <a:buChar char="•"/>
            </a:pPr>
            <a:endParaRPr lang="en-US" sz="800" dirty="0">
              <a:solidFill>
                <a:schemeClr val="tx1"/>
              </a:solidFill>
            </a:endParaRPr>
          </a:p>
          <a:p>
            <a:pPr marL="171450" lvl="0" indent="-171450" rtl="0">
              <a:spcBef>
                <a:spcPts val="0"/>
              </a:spcBef>
              <a:spcAft>
                <a:spcPts val="0"/>
              </a:spcAft>
              <a:buFont typeface="Arial" panose="020B0604020202020204" pitchFamily="34" charset="0"/>
              <a:buChar char="•"/>
            </a:pPr>
            <a:endParaRPr sz="800" dirty="0">
              <a:solidFill>
                <a:schemeClr val="tx1"/>
              </a:solidFill>
            </a:endParaRPr>
          </a:p>
        </p:txBody>
      </p:sp>
      <p:cxnSp>
        <p:nvCxnSpPr>
          <p:cNvPr id="8" name="Google Shape;647;p32">
            <a:extLst>
              <a:ext uri="{FF2B5EF4-FFF2-40B4-BE49-F238E27FC236}">
                <a16:creationId xmlns:a16="http://schemas.microsoft.com/office/drawing/2014/main" id="{26070BEF-FAAF-4804-BDF3-50C131CF5409}"/>
              </a:ext>
            </a:extLst>
          </p:cNvPr>
          <p:cNvCxnSpPr>
            <a:cxnSpLocks/>
          </p:cNvCxnSpPr>
          <p:nvPr/>
        </p:nvCxnSpPr>
        <p:spPr>
          <a:xfrm>
            <a:off x="311700" y="590550"/>
            <a:ext cx="6065871"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1B431E2F-4F03-251C-59C7-E490A9D62464}"/>
              </a:ext>
            </a:extLst>
          </p:cNvPr>
          <p:cNvSpPr/>
          <p:nvPr/>
        </p:nvSpPr>
        <p:spPr>
          <a:xfrm>
            <a:off x="4088370" y="2466828"/>
            <a:ext cx="1197752"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800" dirty="0">
                <a:solidFill>
                  <a:schemeClr val="tx1"/>
                </a:solidFill>
              </a:rPr>
              <a:t>Simplicity of remote web access through Wi-Fi,</a:t>
            </a:r>
          </a:p>
          <a:p>
            <a:pPr marL="171450" lvl="0" indent="-171450">
              <a:buFont typeface="Arial" panose="020B0604020202020204" pitchFamily="34" charset="0"/>
              <a:buChar char="•"/>
            </a:pPr>
            <a:r>
              <a:rPr lang="en-IN" sz="800" dirty="0" err="1">
                <a:solidFill>
                  <a:schemeClr val="tx1"/>
                </a:solidFill>
              </a:rPr>
              <a:t>IoT</a:t>
            </a:r>
            <a:r>
              <a:rPr lang="en-IN" sz="800" dirty="0">
                <a:solidFill>
                  <a:schemeClr val="tx1"/>
                </a:solidFill>
              </a:rPr>
              <a:t> cloud-based architecture</a:t>
            </a:r>
          </a:p>
          <a:p>
            <a:pPr marL="171450" lvl="0" indent="-171450">
              <a:buFont typeface="Arial" panose="020B0604020202020204" pitchFamily="34" charset="0"/>
              <a:buChar char="•"/>
            </a:pPr>
            <a:r>
              <a:rPr lang="en-IN" sz="800" dirty="0">
                <a:solidFill>
                  <a:schemeClr val="tx1"/>
                </a:solidFill>
              </a:rPr>
              <a:t>Never lost the data while it is connected with Wi-Fi and it saves the data in a queue.</a:t>
            </a:r>
            <a:endParaRPr lang="en-US"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800" dirty="0">
              <a:solidFill>
                <a:schemeClr val="tx1"/>
              </a:solidFill>
            </a:endParaRPr>
          </a:p>
        </p:txBody>
      </p:sp>
      <p:sp>
        <p:nvSpPr>
          <p:cNvPr id="10" name="Google Shape;624;p32">
            <a:extLst>
              <a:ext uri="{FF2B5EF4-FFF2-40B4-BE49-F238E27FC236}">
                <a16:creationId xmlns:a16="http://schemas.microsoft.com/office/drawing/2014/main" id="{12AD7985-A5D8-ABDC-1307-44B9D805218D}"/>
              </a:ext>
            </a:extLst>
          </p:cNvPr>
          <p:cNvSpPr/>
          <p:nvPr/>
        </p:nvSpPr>
        <p:spPr>
          <a:xfrm>
            <a:off x="5383559" y="2477940"/>
            <a:ext cx="1197752"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800" dirty="0">
                <a:solidFill>
                  <a:schemeClr val="tx1"/>
                </a:solidFill>
              </a:rPr>
              <a:t>Need to be in Network</a:t>
            </a: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buFont typeface="Arial" panose="020B0604020202020204" pitchFamily="34" charset="0"/>
              <a:buChar char="•"/>
            </a:pPr>
            <a:endParaRPr lang="en-US"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800" dirty="0">
              <a:solidFill>
                <a:schemeClr val="tx1"/>
              </a:solidFill>
            </a:endParaRPr>
          </a:p>
          <a:p>
            <a:pPr lvl="0" algn="l" rtl="0">
              <a:spcBef>
                <a:spcPts val="0"/>
              </a:spcBef>
              <a:spcAft>
                <a:spcPts val="0"/>
              </a:spcAft>
            </a:pPr>
            <a:endParaRPr lang="en-US"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800" dirty="0">
              <a:solidFill>
                <a:schemeClr val="tx1"/>
              </a:solidFill>
            </a:endParaRPr>
          </a:p>
          <a:p>
            <a:pPr marL="171450" lvl="0" indent="-171450" algn="l" rtl="0">
              <a:spcBef>
                <a:spcPts val="0"/>
              </a:spcBef>
              <a:spcAft>
                <a:spcPts val="0"/>
              </a:spcAft>
              <a:buFont typeface="Arial" panose="020B0604020202020204" pitchFamily="34" charset="0"/>
              <a:buChar char="•"/>
            </a:pPr>
            <a:endParaRPr sz="800" dirty="0">
              <a:solidFill>
                <a:schemeClr val="tx1"/>
              </a:solidFill>
            </a:endParaRPr>
          </a:p>
        </p:txBody>
      </p:sp>
      <p:sp>
        <p:nvSpPr>
          <p:cNvPr id="11" name="TextBox 10">
            <a:extLst>
              <a:ext uri="{FF2B5EF4-FFF2-40B4-BE49-F238E27FC236}">
                <a16:creationId xmlns:a16="http://schemas.microsoft.com/office/drawing/2014/main" id="{26E49224-38D2-3B6F-B0FF-DDFE3F342AF6}"/>
              </a:ext>
            </a:extLst>
          </p:cNvPr>
          <p:cNvSpPr txBox="1"/>
          <p:nvPr/>
        </p:nvSpPr>
        <p:spPr>
          <a:xfrm>
            <a:off x="1570476" y="2053832"/>
            <a:ext cx="1084358" cy="415498"/>
          </a:xfrm>
          <a:prstGeom prst="rect">
            <a:avLst/>
          </a:prstGeom>
          <a:noFill/>
        </p:spPr>
        <p:txBody>
          <a:bodyPr wrap="square" rtlCol="0">
            <a:spAutoFit/>
          </a:bodyPr>
          <a:lstStyle/>
          <a:p>
            <a:pPr algn="ctr"/>
            <a:r>
              <a:rPr lang="en-US" sz="700" dirty="0">
                <a:solidFill>
                  <a:schemeClr val="tx1"/>
                </a:solidFill>
              </a:rPr>
              <a:t>PUBLICATION YEAR/</a:t>
            </a:r>
          </a:p>
          <a:p>
            <a:pPr algn="ctr"/>
            <a:r>
              <a:rPr lang="en-IN" sz="700" dirty="0">
                <a:solidFill>
                  <a:schemeClr val="tx1"/>
                </a:solidFill>
              </a:rPr>
              <a:t>JOURNAL</a:t>
            </a:r>
            <a:endParaRPr lang="en-US" sz="700" dirty="0">
              <a:solidFill>
                <a:schemeClr val="tx1"/>
              </a:solidFill>
            </a:endParaRPr>
          </a:p>
          <a:p>
            <a:pPr algn="ctr"/>
            <a:endParaRPr lang="en-IN" sz="700" dirty="0">
              <a:solidFill>
                <a:schemeClr val="tx1"/>
              </a:solidFill>
            </a:endParaRPr>
          </a:p>
        </p:txBody>
      </p:sp>
      <p:sp>
        <p:nvSpPr>
          <p:cNvPr id="12" name="Rectangle 11">
            <a:extLst>
              <a:ext uri="{FF2B5EF4-FFF2-40B4-BE49-F238E27FC236}">
                <a16:creationId xmlns:a16="http://schemas.microsoft.com/office/drawing/2014/main" id="{73ABF586-DD3D-B985-1CF2-003BD2F6BFBE}"/>
              </a:ext>
            </a:extLst>
          </p:cNvPr>
          <p:cNvSpPr/>
          <p:nvPr/>
        </p:nvSpPr>
        <p:spPr>
          <a:xfrm>
            <a:off x="239171" y="701602"/>
            <a:ext cx="6275929"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chemeClr val="tx1"/>
              </a:solidFill>
            </a:endParaRPr>
          </a:p>
        </p:txBody>
      </p:sp>
      <p:sp>
        <p:nvSpPr>
          <p:cNvPr id="13" name="TextBox 12">
            <a:extLst>
              <a:ext uri="{FF2B5EF4-FFF2-40B4-BE49-F238E27FC236}">
                <a16:creationId xmlns:a16="http://schemas.microsoft.com/office/drawing/2014/main" id="{9C526171-A8CF-49B3-25DB-01FBD0FC68B6}"/>
              </a:ext>
            </a:extLst>
          </p:cNvPr>
          <p:cNvSpPr txBox="1"/>
          <p:nvPr/>
        </p:nvSpPr>
        <p:spPr>
          <a:xfrm>
            <a:off x="604431" y="2037177"/>
            <a:ext cx="570203" cy="200055"/>
          </a:xfrm>
          <a:prstGeom prst="rect">
            <a:avLst/>
          </a:prstGeom>
          <a:noFill/>
        </p:spPr>
        <p:txBody>
          <a:bodyPr wrap="square" rtlCol="0">
            <a:spAutoFit/>
          </a:bodyPr>
          <a:lstStyle/>
          <a:p>
            <a:r>
              <a:rPr lang="en-US" sz="700" dirty="0">
                <a:solidFill>
                  <a:schemeClr val="tx1"/>
                </a:solidFill>
              </a:rPr>
              <a:t>TOPIC</a:t>
            </a:r>
            <a:endParaRPr lang="en-IN" sz="700" dirty="0">
              <a:solidFill>
                <a:schemeClr val="tx1"/>
              </a:solidFill>
            </a:endParaRPr>
          </a:p>
        </p:txBody>
      </p:sp>
      <p:sp>
        <p:nvSpPr>
          <p:cNvPr id="14" name="TextBox 13">
            <a:extLst>
              <a:ext uri="{FF2B5EF4-FFF2-40B4-BE49-F238E27FC236}">
                <a16:creationId xmlns:a16="http://schemas.microsoft.com/office/drawing/2014/main" id="{C2A937F3-8FE9-2C43-9980-BEFEBA5BFCD4}"/>
              </a:ext>
            </a:extLst>
          </p:cNvPr>
          <p:cNvSpPr txBox="1"/>
          <p:nvPr/>
        </p:nvSpPr>
        <p:spPr>
          <a:xfrm>
            <a:off x="3050677" y="2023909"/>
            <a:ext cx="787642" cy="200055"/>
          </a:xfrm>
          <a:prstGeom prst="rect">
            <a:avLst/>
          </a:prstGeom>
          <a:noFill/>
        </p:spPr>
        <p:txBody>
          <a:bodyPr wrap="square" rtlCol="0">
            <a:spAutoFit/>
          </a:bodyPr>
          <a:lstStyle/>
          <a:p>
            <a:r>
              <a:rPr lang="en-US" sz="700" dirty="0">
                <a:solidFill>
                  <a:schemeClr val="tx1"/>
                </a:solidFill>
              </a:rPr>
              <a:t>FEATURES</a:t>
            </a:r>
            <a:endParaRPr lang="en-IN" sz="700" dirty="0">
              <a:solidFill>
                <a:schemeClr val="tx1"/>
              </a:solidFill>
            </a:endParaRPr>
          </a:p>
        </p:txBody>
      </p:sp>
      <p:sp>
        <p:nvSpPr>
          <p:cNvPr id="15" name="TextBox 14">
            <a:extLst>
              <a:ext uri="{FF2B5EF4-FFF2-40B4-BE49-F238E27FC236}">
                <a16:creationId xmlns:a16="http://schemas.microsoft.com/office/drawing/2014/main" id="{E7AD5BFB-47CA-5676-2C74-EC48FCA61E7F}"/>
              </a:ext>
            </a:extLst>
          </p:cNvPr>
          <p:cNvSpPr txBox="1"/>
          <p:nvPr/>
        </p:nvSpPr>
        <p:spPr>
          <a:xfrm>
            <a:off x="4490325" y="1983272"/>
            <a:ext cx="519034" cy="200055"/>
          </a:xfrm>
          <a:prstGeom prst="rect">
            <a:avLst/>
          </a:prstGeom>
          <a:noFill/>
        </p:spPr>
        <p:txBody>
          <a:bodyPr wrap="square" rtlCol="0">
            <a:spAutoFit/>
          </a:bodyPr>
          <a:lstStyle/>
          <a:p>
            <a:r>
              <a:rPr lang="en-US" sz="700" dirty="0">
                <a:solidFill>
                  <a:schemeClr val="tx1"/>
                </a:solidFill>
              </a:rPr>
              <a:t>PROS</a:t>
            </a:r>
            <a:endParaRPr lang="en-IN" sz="700" dirty="0">
              <a:solidFill>
                <a:schemeClr val="tx1"/>
              </a:solidFill>
            </a:endParaRPr>
          </a:p>
        </p:txBody>
      </p:sp>
      <p:sp>
        <p:nvSpPr>
          <p:cNvPr id="16" name="TextBox 15">
            <a:extLst>
              <a:ext uri="{FF2B5EF4-FFF2-40B4-BE49-F238E27FC236}">
                <a16:creationId xmlns:a16="http://schemas.microsoft.com/office/drawing/2014/main" id="{C9850068-2DD0-0B41-6C9E-4869308004DB}"/>
              </a:ext>
            </a:extLst>
          </p:cNvPr>
          <p:cNvSpPr txBox="1"/>
          <p:nvPr/>
        </p:nvSpPr>
        <p:spPr>
          <a:xfrm>
            <a:off x="5501345" y="1983272"/>
            <a:ext cx="752224" cy="200055"/>
          </a:xfrm>
          <a:prstGeom prst="rect">
            <a:avLst/>
          </a:prstGeom>
          <a:noFill/>
        </p:spPr>
        <p:txBody>
          <a:bodyPr wrap="square" rtlCol="0">
            <a:spAutoFit/>
          </a:bodyPr>
          <a:lstStyle/>
          <a:p>
            <a:r>
              <a:rPr lang="en-US" sz="700" dirty="0">
                <a:solidFill>
                  <a:schemeClr val="tx1"/>
                </a:solidFill>
              </a:rPr>
              <a:t>CONS</a:t>
            </a:r>
            <a:endParaRPr lang="en-IN" sz="700" dirty="0">
              <a:solidFill>
                <a:schemeClr val="tx1"/>
              </a:solidFill>
            </a:endParaRPr>
          </a:p>
        </p:txBody>
      </p:sp>
      <p:sp>
        <p:nvSpPr>
          <p:cNvPr id="17" name="TextBox 16">
            <a:extLst>
              <a:ext uri="{FF2B5EF4-FFF2-40B4-BE49-F238E27FC236}">
                <a16:creationId xmlns:a16="http://schemas.microsoft.com/office/drawing/2014/main" id="{2CD921FF-06CB-04EA-9399-FCBE87EB4919}"/>
              </a:ext>
            </a:extLst>
          </p:cNvPr>
          <p:cNvSpPr txBox="1"/>
          <p:nvPr/>
        </p:nvSpPr>
        <p:spPr>
          <a:xfrm>
            <a:off x="339922" y="764225"/>
            <a:ext cx="6267681" cy="584775"/>
          </a:xfrm>
          <a:prstGeom prst="rect">
            <a:avLst/>
          </a:prstGeom>
          <a:noFill/>
        </p:spPr>
        <p:txBody>
          <a:bodyPr wrap="square" rtlCol="0">
            <a:spAutoFit/>
          </a:bodyPr>
          <a:lstStyle/>
          <a:p>
            <a:r>
              <a:rPr lang="en-US" sz="900" dirty="0">
                <a:solidFill>
                  <a:schemeClr val="tx1"/>
                </a:solidFill>
              </a:rPr>
              <a:t>PAPER 10 :</a:t>
            </a:r>
            <a:r>
              <a:rPr lang="en-IN" sz="900" dirty="0">
                <a:solidFill>
                  <a:schemeClr val="tx1"/>
                </a:solidFill>
              </a:rPr>
              <a:t> Taking MQTT and NodeMcu to IOT: Communication in Internet of Things</a:t>
            </a:r>
          </a:p>
          <a:p>
            <a:endParaRPr lang="en-IN" sz="900" dirty="0">
              <a:solidFill>
                <a:schemeClr val="tx1"/>
              </a:solidFill>
            </a:endParaRPr>
          </a:p>
          <a:p>
            <a:r>
              <a:rPr lang="en-US" sz="700" dirty="0">
                <a:solidFill>
                  <a:schemeClr val="tx1"/>
                </a:solidFill>
              </a:rPr>
              <a:t>Authors :</a:t>
            </a:r>
            <a:r>
              <a:rPr lang="en-IN" sz="700" dirty="0">
                <a:solidFill>
                  <a:schemeClr val="tx1"/>
                </a:solidFill>
              </a:rPr>
              <a:t> Monika Kashyap*, Vidushi Sharma, Neeti Gupta </a:t>
            </a:r>
          </a:p>
          <a:p>
            <a:r>
              <a:rPr lang="en-IN" sz="700" dirty="0">
                <a:solidFill>
                  <a:schemeClr val="tx1"/>
                </a:solidFill>
              </a:rPr>
              <a:t>Gautam Buddha University,Greater Noida-201308 India</a:t>
            </a:r>
          </a:p>
        </p:txBody>
      </p:sp>
      <p:sp>
        <p:nvSpPr>
          <p:cNvPr id="19" name="Slide Number Placeholder 21">
            <a:extLst>
              <a:ext uri="{FF2B5EF4-FFF2-40B4-BE49-F238E27FC236}">
                <a16:creationId xmlns:a16="http://schemas.microsoft.com/office/drawing/2014/main" id="{3517A4B4-152A-C8A5-CEA2-C8FF557E0FC0}"/>
              </a:ext>
            </a:extLst>
          </p:cNvPr>
          <p:cNvSpPr txBox="1">
            <a:spLocks/>
          </p:cNvSpPr>
          <p:nvPr/>
        </p:nvSpPr>
        <p:spPr>
          <a:xfrm>
            <a:off x="5368220" y="4822289"/>
            <a:ext cx="1464677" cy="274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E745C82E-0F55-4C36-8043-40284BC009CE}" type="slidenum">
              <a:rPr lang="en-IN" sz="1100" smtClean="0">
                <a:solidFill>
                  <a:schemeClr val="tx1"/>
                </a:solidFill>
              </a:rPr>
              <a:pPr/>
              <a:t>15</a:t>
            </a:fld>
            <a:endParaRPr lang="en-IN" sz="1100" dirty="0">
              <a:solidFill>
                <a:schemeClr val="tx1"/>
              </a:solidFill>
            </a:endParaRPr>
          </a:p>
        </p:txBody>
      </p:sp>
      <p:sp>
        <p:nvSpPr>
          <p:cNvPr id="20" name="Rectangle 19">
            <a:extLst>
              <a:ext uri="{FF2B5EF4-FFF2-40B4-BE49-F238E27FC236}">
                <a16:creationId xmlns:a16="http://schemas.microsoft.com/office/drawing/2014/main" id="{9359CA06-543F-A02C-8B46-15118BE5363B}"/>
              </a:ext>
            </a:extLst>
          </p:cNvPr>
          <p:cNvSpPr/>
          <p:nvPr/>
        </p:nvSpPr>
        <p:spPr>
          <a:xfrm>
            <a:off x="311700" y="209550"/>
            <a:ext cx="18231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Ref.Date:24/11/2022</a:t>
            </a:r>
          </a:p>
        </p:txBody>
      </p:sp>
    </p:spTree>
    <p:extLst>
      <p:ext uri="{BB962C8B-B14F-4D97-AF65-F5344CB8AC3E}">
        <p14:creationId xmlns:p14="http://schemas.microsoft.com/office/powerpoint/2010/main" val="364263139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4.Requirments</a:t>
            </a:r>
            <a:endParaRPr sz="2100" dirty="0">
              <a:latin typeface="Fira Sans Medium"/>
              <a:ea typeface="Fira Sans Medium"/>
              <a:cs typeface="Fira Sans Medium"/>
              <a:sym typeface="Fira Sans Medium"/>
            </a:endParaRPr>
          </a:p>
        </p:txBody>
      </p:sp>
      <p:sp>
        <p:nvSpPr>
          <p:cNvPr id="2203" name="Google Shape;2203;p24"/>
          <p:cNvSpPr txBox="1"/>
          <p:nvPr/>
        </p:nvSpPr>
        <p:spPr>
          <a:xfrm>
            <a:off x="350532" y="1785019"/>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
            </a:r>
            <a:r>
              <a:rPr lang="en" sz="1050" dirty="0">
                <a:latin typeface="Fira Sans Medium"/>
                <a:ea typeface="Fira Sans Medium"/>
                <a:cs typeface="Fira Sans Medium"/>
                <a:sym typeface="Fira Sans Medium"/>
              </a:rPr>
              <a:t>c system</a:t>
            </a:r>
            <a:endParaRPr sz="1050" dirty="0">
              <a:latin typeface="Fira Sans Medium"/>
              <a:ea typeface="Fira Sans Medium"/>
              <a:cs typeface="Fira Sans Medium"/>
              <a:sym typeface="Fira Sans Medium"/>
            </a:endParaRPr>
          </a:p>
        </p:txBody>
      </p:sp>
      <p:sp>
        <p:nvSpPr>
          <p:cNvPr id="2204" name="Google Shape;2204;p24"/>
          <p:cNvSpPr txBox="1"/>
          <p:nvPr/>
        </p:nvSpPr>
        <p:spPr>
          <a:xfrm>
            <a:off x="350532" y="1998806"/>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W</a:t>
            </a:r>
            <a:r>
              <a:rPr lang="en" sz="900" dirty="0">
                <a:latin typeface="Fira Sans"/>
                <a:ea typeface="Fira Sans"/>
                <a:cs typeface="Fira Sans"/>
                <a:sym typeface="Fira Sans"/>
              </a:rPr>
              <a:t>indows 7+,4 gb of Ram</a:t>
            </a:r>
            <a:endParaRPr sz="900" dirty="0">
              <a:latin typeface="Fira Sans"/>
              <a:ea typeface="Fira Sans"/>
              <a:cs typeface="Fira Sans"/>
              <a:sym typeface="Fira Sans"/>
            </a:endParaRPr>
          </a:p>
        </p:txBody>
      </p:sp>
      <p:sp>
        <p:nvSpPr>
          <p:cNvPr id="2205" name="Google Shape;2205;p24"/>
          <p:cNvSpPr txBox="1"/>
          <p:nvPr/>
        </p:nvSpPr>
        <p:spPr>
          <a:xfrm>
            <a:off x="350531" y="2572694"/>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A</a:t>
            </a:r>
            <a:r>
              <a:rPr lang="en" sz="1050" dirty="0">
                <a:latin typeface="Fira Sans Medium"/>
                <a:ea typeface="Fira Sans Medium"/>
                <a:cs typeface="Fira Sans Medium"/>
                <a:sym typeface="Fira Sans Medium"/>
              </a:rPr>
              <a:t>lexa </a:t>
            </a:r>
            <a:endParaRPr sz="1050" dirty="0">
              <a:latin typeface="Fira Sans Medium"/>
              <a:ea typeface="Fira Sans Medium"/>
              <a:cs typeface="Fira Sans Medium"/>
              <a:sym typeface="Fira Sans Medium"/>
            </a:endParaRPr>
          </a:p>
        </p:txBody>
      </p:sp>
      <p:sp>
        <p:nvSpPr>
          <p:cNvPr id="2206" name="Google Shape;2206;p24"/>
          <p:cNvSpPr txBox="1"/>
          <p:nvPr/>
        </p:nvSpPr>
        <p:spPr>
          <a:xfrm>
            <a:off x="350531" y="2768218"/>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A</a:t>
            </a:r>
            <a:r>
              <a:rPr lang="en" sz="900" dirty="0">
                <a:latin typeface="Fira Sans"/>
                <a:ea typeface="Fira Sans"/>
                <a:cs typeface="Fira Sans"/>
                <a:sym typeface="Fira Sans"/>
              </a:rPr>
              <a:t>mazon echodot speaker</a:t>
            </a:r>
            <a:endParaRPr sz="900" dirty="0">
              <a:latin typeface="Fira Sans"/>
              <a:ea typeface="Fira Sans"/>
              <a:cs typeface="Fira Sans"/>
              <a:sym typeface="Fira Sans"/>
            </a:endParaRPr>
          </a:p>
        </p:txBody>
      </p:sp>
      <p:sp>
        <p:nvSpPr>
          <p:cNvPr id="2207" name="Google Shape;2207;p24"/>
          <p:cNvSpPr txBox="1"/>
          <p:nvPr/>
        </p:nvSpPr>
        <p:spPr>
          <a:xfrm>
            <a:off x="350531" y="3342095"/>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B</a:t>
            </a:r>
            <a:r>
              <a:rPr lang="en" sz="1050" dirty="0">
                <a:latin typeface="Fira Sans Medium"/>
                <a:ea typeface="Fira Sans Medium"/>
                <a:cs typeface="Fira Sans Medium"/>
                <a:sym typeface="Fira Sans Medium"/>
              </a:rPr>
              <a:t>lynk iot </a:t>
            </a:r>
            <a:endParaRPr sz="1050" dirty="0">
              <a:latin typeface="Fira Sans Medium"/>
              <a:ea typeface="Fira Sans Medium"/>
              <a:cs typeface="Fira Sans Medium"/>
              <a:sym typeface="Fira Sans Medium"/>
            </a:endParaRPr>
          </a:p>
        </p:txBody>
      </p:sp>
      <p:sp>
        <p:nvSpPr>
          <p:cNvPr id="2208" name="Google Shape;2208;p24"/>
          <p:cNvSpPr txBox="1"/>
          <p:nvPr/>
        </p:nvSpPr>
        <p:spPr>
          <a:xfrm>
            <a:off x="350531" y="3537619"/>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B</a:t>
            </a:r>
            <a:r>
              <a:rPr lang="en" sz="900" dirty="0">
                <a:latin typeface="Fira Sans"/>
                <a:ea typeface="Fira Sans"/>
                <a:cs typeface="Fira Sans"/>
                <a:sym typeface="Fira Sans"/>
              </a:rPr>
              <a:t>lynk iot web server iot app</a:t>
            </a:r>
            <a:endParaRPr sz="900" dirty="0">
              <a:latin typeface="Fira Sans"/>
              <a:ea typeface="Fira Sans"/>
              <a:cs typeface="Fira Sans"/>
              <a:sym typeface="Fira Sans"/>
            </a:endParaRPr>
          </a:p>
        </p:txBody>
      </p:sp>
      <p:sp>
        <p:nvSpPr>
          <p:cNvPr id="2209" name="Google Shape;2209;p24"/>
          <p:cNvSpPr txBox="1"/>
          <p:nvPr/>
        </p:nvSpPr>
        <p:spPr>
          <a:xfrm>
            <a:off x="5183568" y="1785019"/>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C++</a:t>
            </a:r>
            <a:endParaRPr sz="1050" dirty="0">
              <a:latin typeface="Fira Sans Medium"/>
              <a:ea typeface="Fira Sans Medium"/>
              <a:cs typeface="Fira Sans Medium"/>
              <a:sym typeface="Fira Sans Medium"/>
            </a:endParaRPr>
          </a:p>
        </p:txBody>
      </p:sp>
      <p:sp>
        <p:nvSpPr>
          <p:cNvPr id="2210" name="Google Shape;2210;p24"/>
          <p:cNvSpPr txBox="1"/>
          <p:nvPr/>
        </p:nvSpPr>
        <p:spPr>
          <a:xfrm>
            <a:off x="5183568" y="1998805"/>
            <a:ext cx="1323900" cy="266400"/>
          </a:xfrm>
          <a:prstGeom prst="rect">
            <a:avLst/>
          </a:prstGeom>
          <a:noFill/>
          <a:ln>
            <a:noFill/>
          </a:ln>
        </p:spPr>
        <p:txBody>
          <a:bodyPr spcFirstLastPara="1" wrap="square" lIns="68569" tIns="68569" rIns="68569" bIns="68569" anchor="ctr" anchorCtr="0">
            <a:noAutofit/>
          </a:bodyPr>
          <a:lstStyle/>
          <a:p>
            <a:pPr algn="r"/>
            <a:r>
              <a:rPr lang="en" sz="900" dirty="0">
                <a:latin typeface="Fira Sans"/>
                <a:ea typeface="Fira Sans"/>
                <a:cs typeface="Fira Sans"/>
                <a:sym typeface="Fira Sans"/>
              </a:rPr>
              <a:t>C++ language is used for code</a:t>
            </a:r>
            <a:endParaRPr sz="900" dirty="0">
              <a:latin typeface="Fira Sans"/>
              <a:ea typeface="Fira Sans"/>
              <a:cs typeface="Fira Sans"/>
              <a:sym typeface="Fira Sans"/>
            </a:endParaRPr>
          </a:p>
        </p:txBody>
      </p:sp>
      <p:sp>
        <p:nvSpPr>
          <p:cNvPr id="2211" name="Google Shape;2211;p24"/>
          <p:cNvSpPr txBox="1"/>
          <p:nvPr/>
        </p:nvSpPr>
        <p:spPr>
          <a:xfrm>
            <a:off x="5183568" y="2572681"/>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Arduino ide</a:t>
            </a:r>
            <a:endParaRPr sz="1050" dirty="0">
              <a:latin typeface="Fira Sans Medium"/>
              <a:ea typeface="Fira Sans Medium"/>
              <a:cs typeface="Fira Sans Medium"/>
              <a:sym typeface="Fira Sans Medium"/>
            </a:endParaRPr>
          </a:p>
        </p:txBody>
      </p:sp>
      <p:sp>
        <p:nvSpPr>
          <p:cNvPr id="2212" name="Google Shape;2212;p24"/>
          <p:cNvSpPr txBox="1"/>
          <p:nvPr/>
        </p:nvSpPr>
        <p:spPr>
          <a:xfrm>
            <a:off x="5183568" y="2768204"/>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T</a:t>
            </a:r>
            <a:r>
              <a:rPr lang="en" sz="900" dirty="0">
                <a:latin typeface="Fira Sans"/>
                <a:ea typeface="Fira Sans"/>
                <a:cs typeface="Fira Sans"/>
                <a:sym typeface="Fira Sans"/>
              </a:rPr>
              <a:t>o flash hende MCU and micro controllers</a:t>
            </a:r>
            <a:endParaRPr sz="900" dirty="0">
              <a:latin typeface="Fira Sans"/>
              <a:ea typeface="Fira Sans"/>
              <a:cs typeface="Fira Sans"/>
              <a:sym typeface="Fira Sans"/>
            </a:endParaRPr>
          </a:p>
        </p:txBody>
      </p:sp>
      <p:sp>
        <p:nvSpPr>
          <p:cNvPr id="2213" name="Google Shape;2213;p24"/>
          <p:cNvSpPr txBox="1"/>
          <p:nvPr/>
        </p:nvSpPr>
        <p:spPr>
          <a:xfrm>
            <a:off x="5183568" y="3342097"/>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Proteus</a:t>
            </a:r>
            <a:endParaRPr sz="1050" dirty="0">
              <a:latin typeface="Fira Sans Medium"/>
              <a:ea typeface="Fira Sans Medium"/>
              <a:cs typeface="Fira Sans Medium"/>
              <a:sym typeface="Fira Sans Medium"/>
            </a:endParaRPr>
          </a:p>
        </p:txBody>
      </p:sp>
      <p:sp>
        <p:nvSpPr>
          <p:cNvPr id="2214" name="Google Shape;2214;p24"/>
          <p:cNvSpPr txBox="1"/>
          <p:nvPr/>
        </p:nvSpPr>
        <p:spPr>
          <a:xfrm>
            <a:off x="5183568" y="3537620"/>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C</a:t>
            </a:r>
            <a:r>
              <a:rPr lang="en" sz="900" dirty="0">
                <a:latin typeface="Fira Sans"/>
                <a:ea typeface="Fira Sans"/>
                <a:cs typeface="Fira Sans"/>
                <a:sym typeface="Fira Sans"/>
              </a:rPr>
              <a:t>ircuit designing and testing</a:t>
            </a:r>
            <a:endParaRPr sz="900" dirty="0">
              <a:latin typeface="Fira Sans"/>
              <a:ea typeface="Fira Sans"/>
              <a:cs typeface="Fira Sans"/>
              <a:sym typeface="Fira Sans"/>
            </a:endParaRPr>
          </a:p>
        </p:txBody>
      </p:sp>
      <p:pic>
        <p:nvPicPr>
          <p:cNvPr id="7" name="Picture 6">
            <a:extLst>
              <a:ext uri="{FF2B5EF4-FFF2-40B4-BE49-F238E27FC236}">
                <a16:creationId xmlns:a16="http://schemas.microsoft.com/office/drawing/2014/main" id="{19678AFE-2909-F2E9-AB6D-7C1C15219BE1}"/>
              </a:ext>
            </a:extLst>
          </p:cNvPr>
          <p:cNvPicPr>
            <a:picLocks noChangeAspect="1"/>
          </p:cNvPicPr>
          <p:nvPr/>
        </p:nvPicPr>
        <p:blipFill>
          <a:blip r:embed="rId3"/>
          <a:stretch>
            <a:fillRect/>
          </a:stretch>
        </p:blipFill>
        <p:spPr>
          <a:xfrm>
            <a:off x="1958197" y="1350092"/>
            <a:ext cx="3225370" cy="264070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16</a:t>
            </a:fld>
            <a:endParaRPr lang="en"/>
          </a:p>
        </p:txBody>
      </p:sp>
      <p:sp>
        <p:nvSpPr>
          <p:cNvPr id="3" name="Date Placeholder 2"/>
          <p:cNvSpPr>
            <a:spLocks noGrp="1"/>
          </p:cNvSpPr>
          <p:nvPr>
            <p:ph type="dt" sz="half" idx="13"/>
          </p:nvPr>
        </p:nvSpPr>
        <p:spPr/>
        <p:txBody>
          <a:bodyPr/>
          <a:lstStyle/>
          <a:p>
            <a:fld id="{20F3F147-1DAF-45ED-835F-DE494305E983}" type="datetime1">
              <a:rPr lang="en-US" smtClean="0"/>
              <a:t>6/17/2023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532687" y="588380"/>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4.Requirments</a:t>
            </a:r>
            <a:endParaRPr sz="2100" dirty="0">
              <a:latin typeface="Fira Sans Medium"/>
              <a:ea typeface="Fira Sans Medium"/>
              <a:cs typeface="Fira Sans Medium"/>
              <a:sym typeface="Fira Sans Medium"/>
            </a:endParaRPr>
          </a:p>
        </p:txBody>
      </p:sp>
      <p:sp>
        <p:nvSpPr>
          <p:cNvPr id="2203" name="Google Shape;2203;p24"/>
          <p:cNvSpPr txBox="1"/>
          <p:nvPr/>
        </p:nvSpPr>
        <p:spPr>
          <a:xfrm>
            <a:off x="350532" y="1785019"/>
            <a:ext cx="1323900" cy="195525"/>
          </a:xfrm>
          <a:prstGeom prst="rect">
            <a:avLst/>
          </a:prstGeom>
          <a:noFill/>
          <a:ln>
            <a:noFill/>
          </a:ln>
        </p:spPr>
        <p:txBody>
          <a:bodyPr spcFirstLastPara="1" wrap="square" lIns="68569" tIns="68569" rIns="68569" bIns="68569" anchor="ctr" anchorCtr="0">
            <a:noAutofit/>
          </a:bodyPr>
          <a:lstStyle/>
          <a:p>
            <a:r>
              <a:rPr lang="en" sz="1050" dirty="0">
                <a:latin typeface="Fira Sans Medium"/>
                <a:ea typeface="Fira Sans Medium"/>
                <a:cs typeface="Fira Sans Medium"/>
                <a:sym typeface="Fira Sans Medium"/>
              </a:rPr>
              <a:t>Node MCU</a:t>
            </a:r>
            <a:endParaRPr sz="1050" dirty="0">
              <a:latin typeface="Fira Sans Medium"/>
              <a:ea typeface="Fira Sans Medium"/>
              <a:cs typeface="Fira Sans Medium"/>
              <a:sym typeface="Fira Sans Medium"/>
            </a:endParaRPr>
          </a:p>
        </p:txBody>
      </p:sp>
      <p:sp>
        <p:nvSpPr>
          <p:cNvPr id="2204" name="Google Shape;2204;p24"/>
          <p:cNvSpPr txBox="1"/>
          <p:nvPr/>
        </p:nvSpPr>
        <p:spPr>
          <a:xfrm>
            <a:off x="350532" y="1998806"/>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M</a:t>
            </a:r>
            <a:r>
              <a:rPr lang="en" sz="900" dirty="0">
                <a:latin typeface="Fira Sans"/>
                <a:ea typeface="Fira Sans"/>
                <a:cs typeface="Fira Sans"/>
                <a:sym typeface="Fira Sans"/>
              </a:rPr>
              <a:t>icro controller bord with wifi </a:t>
            </a:r>
            <a:endParaRPr sz="900" dirty="0">
              <a:latin typeface="Fira Sans"/>
              <a:ea typeface="Fira Sans"/>
              <a:cs typeface="Fira Sans"/>
              <a:sym typeface="Fira Sans"/>
            </a:endParaRPr>
          </a:p>
        </p:txBody>
      </p:sp>
      <p:sp>
        <p:nvSpPr>
          <p:cNvPr id="2205" name="Google Shape;2205;p24"/>
          <p:cNvSpPr txBox="1"/>
          <p:nvPr/>
        </p:nvSpPr>
        <p:spPr>
          <a:xfrm>
            <a:off x="350531" y="2572694"/>
            <a:ext cx="1323900" cy="195525"/>
          </a:xfrm>
          <a:prstGeom prst="rect">
            <a:avLst/>
          </a:prstGeom>
          <a:noFill/>
          <a:ln>
            <a:noFill/>
          </a:ln>
        </p:spPr>
        <p:txBody>
          <a:bodyPr spcFirstLastPara="1" wrap="square" lIns="68569" tIns="68569" rIns="68569" bIns="68569" anchor="ctr" anchorCtr="0">
            <a:noAutofit/>
          </a:bodyPr>
          <a:lstStyle/>
          <a:p>
            <a:r>
              <a:rPr lang="en" sz="1050" dirty="0">
                <a:latin typeface="Fira Sans Medium"/>
                <a:ea typeface="Fira Sans Medium"/>
                <a:cs typeface="Fira Sans Medium"/>
                <a:sym typeface="Fira Sans Medium"/>
              </a:rPr>
              <a:t>Servo motor</a:t>
            </a:r>
            <a:endParaRPr sz="1050" dirty="0">
              <a:latin typeface="Fira Sans Medium"/>
              <a:ea typeface="Fira Sans Medium"/>
              <a:cs typeface="Fira Sans Medium"/>
              <a:sym typeface="Fira Sans Medium"/>
            </a:endParaRPr>
          </a:p>
        </p:txBody>
      </p:sp>
      <p:sp>
        <p:nvSpPr>
          <p:cNvPr id="2206" name="Google Shape;2206;p24"/>
          <p:cNvSpPr txBox="1"/>
          <p:nvPr/>
        </p:nvSpPr>
        <p:spPr>
          <a:xfrm>
            <a:off x="350531" y="2768218"/>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U</a:t>
            </a:r>
            <a:r>
              <a:rPr lang="en" sz="900" dirty="0">
                <a:latin typeface="Fira Sans"/>
                <a:ea typeface="Fira Sans"/>
                <a:cs typeface="Fira Sans"/>
                <a:sym typeface="Fira Sans"/>
              </a:rPr>
              <a:t>sed to lift and slide things</a:t>
            </a:r>
            <a:endParaRPr sz="900" dirty="0">
              <a:latin typeface="Fira Sans"/>
              <a:ea typeface="Fira Sans"/>
              <a:cs typeface="Fira Sans"/>
              <a:sym typeface="Fira Sans"/>
            </a:endParaRPr>
          </a:p>
        </p:txBody>
      </p:sp>
      <p:sp>
        <p:nvSpPr>
          <p:cNvPr id="2207" name="Google Shape;2207;p24"/>
          <p:cNvSpPr txBox="1"/>
          <p:nvPr/>
        </p:nvSpPr>
        <p:spPr>
          <a:xfrm>
            <a:off x="350531" y="3342095"/>
            <a:ext cx="1323900" cy="195525"/>
          </a:xfrm>
          <a:prstGeom prst="rect">
            <a:avLst/>
          </a:prstGeom>
          <a:noFill/>
          <a:ln>
            <a:noFill/>
          </a:ln>
        </p:spPr>
        <p:txBody>
          <a:bodyPr spcFirstLastPara="1" wrap="square" lIns="68569" tIns="68569" rIns="68569" bIns="68569" anchor="ctr" anchorCtr="0">
            <a:noAutofit/>
          </a:bodyPr>
          <a:lstStyle/>
          <a:p>
            <a:r>
              <a:rPr lang="en-IN" sz="1050" dirty="0">
                <a:latin typeface="Fira Sans Medium"/>
                <a:ea typeface="Fira Sans Medium"/>
                <a:cs typeface="Fira Sans Medium"/>
                <a:sym typeface="Fira Sans Medium"/>
              </a:rPr>
              <a:t>P</a:t>
            </a:r>
            <a:r>
              <a:rPr lang="en" sz="1050" dirty="0">
                <a:latin typeface="Fira Sans Medium"/>
                <a:ea typeface="Fira Sans Medium"/>
                <a:cs typeface="Fira Sans Medium"/>
                <a:sym typeface="Fira Sans Medium"/>
              </a:rPr>
              <a:t>ump/valve</a:t>
            </a:r>
            <a:endParaRPr sz="1050" dirty="0">
              <a:latin typeface="Fira Sans Medium"/>
              <a:ea typeface="Fira Sans Medium"/>
              <a:cs typeface="Fira Sans Medium"/>
              <a:sym typeface="Fira Sans Medium"/>
            </a:endParaRPr>
          </a:p>
        </p:txBody>
      </p:sp>
      <p:sp>
        <p:nvSpPr>
          <p:cNvPr id="2208" name="Google Shape;2208;p24"/>
          <p:cNvSpPr txBox="1"/>
          <p:nvPr/>
        </p:nvSpPr>
        <p:spPr>
          <a:xfrm>
            <a:off x="350531" y="3537619"/>
            <a:ext cx="1323900" cy="266400"/>
          </a:xfrm>
          <a:prstGeom prst="rect">
            <a:avLst/>
          </a:prstGeom>
          <a:noFill/>
          <a:ln>
            <a:noFill/>
          </a:ln>
        </p:spPr>
        <p:txBody>
          <a:bodyPr spcFirstLastPara="1" wrap="square" lIns="68569" tIns="68569" rIns="68569" bIns="68569" anchor="ctr" anchorCtr="0">
            <a:noAutofit/>
          </a:bodyPr>
          <a:lstStyle/>
          <a:p>
            <a:r>
              <a:rPr lang="en-IN" sz="900" dirty="0">
                <a:latin typeface="Fira Sans"/>
                <a:ea typeface="Fira Sans"/>
                <a:cs typeface="Fira Sans"/>
                <a:sym typeface="Fira Sans"/>
              </a:rPr>
              <a:t>T</a:t>
            </a:r>
            <a:r>
              <a:rPr lang="en" sz="900" dirty="0">
                <a:latin typeface="Fira Sans"/>
                <a:ea typeface="Fira Sans"/>
                <a:cs typeface="Fira Sans"/>
                <a:sym typeface="Fira Sans"/>
              </a:rPr>
              <a:t>o controll liquid or air flow</a:t>
            </a:r>
            <a:endParaRPr sz="900" dirty="0">
              <a:latin typeface="Fira Sans"/>
              <a:ea typeface="Fira Sans"/>
              <a:cs typeface="Fira Sans"/>
              <a:sym typeface="Fira Sans"/>
            </a:endParaRPr>
          </a:p>
        </p:txBody>
      </p:sp>
      <p:sp>
        <p:nvSpPr>
          <p:cNvPr id="2209" name="Google Shape;2209;p24"/>
          <p:cNvSpPr txBox="1"/>
          <p:nvPr/>
        </p:nvSpPr>
        <p:spPr>
          <a:xfrm>
            <a:off x="5183568" y="1785019"/>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S M P S</a:t>
            </a:r>
            <a:endParaRPr sz="1050" dirty="0">
              <a:latin typeface="Fira Sans Medium"/>
              <a:ea typeface="Fira Sans Medium"/>
              <a:cs typeface="Fira Sans Medium"/>
              <a:sym typeface="Fira Sans Medium"/>
            </a:endParaRPr>
          </a:p>
        </p:txBody>
      </p:sp>
      <p:sp>
        <p:nvSpPr>
          <p:cNvPr id="2210" name="Google Shape;2210;p24"/>
          <p:cNvSpPr txBox="1"/>
          <p:nvPr/>
        </p:nvSpPr>
        <p:spPr>
          <a:xfrm>
            <a:off x="5183568" y="1998805"/>
            <a:ext cx="1323900" cy="266400"/>
          </a:xfrm>
          <a:prstGeom prst="rect">
            <a:avLst/>
          </a:prstGeom>
          <a:noFill/>
          <a:ln>
            <a:noFill/>
          </a:ln>
        </p:spPr>
        <p:txBody>
          <a:bodyPr spcFirstLastPara="1" wrap="square" lIns="68569" tIns="68569" rIns="68569" bIns="68569" anchor="ctr" anchorCtr="0">
            <a:noAutofit/>
          </a:bodyPr>
          <a:lstStyle/>
          <a:p>
            <a:pPr algn="r"/>
            <a:r>
              <a:rPr lang="en" sz="900" dirty="0">
                <a:latin typeface="Fira Sans"/>
                <a:ea typeface="Fira Sans"/>
                <a:cs typeface="Fira Sans"/>
                <a:sym typeface="Fira Sans"/>
              </a:rPr>
              <a:t>The power supply</a:t>
            </a:r>
            <a:endParaRPr sz="900" dirty="0">
              <a:latin typeface="Fira Sans"/>
              <a:ea typeface="Fira Sans"/>
              <a:cs typeface="Fira Sans"/>
              <a:sym typeface="Fira Sans"/>
            </a:endParaRPr>
          </a:p>
        </p:txBody>
      </p:sp>
      <p:sp>
        <p:nvSpPr>
          <p:cNvPr id="2211" name="Google Shape;2211;p24"/>
          <p:cNvSpPr txBox="1"/>
          <p:nvPr/>
        </p:nvSpPr>
        <p:spPr>
          <a:xfrm>
            <a:off x="5183568" y="2572681"/>
            <a:ext cx="1323900" cy="195525"/>
          </a:xfrm>
          <a:prstGeom prst="rect">
            <a:avLst/>
          </a:prstGeom>
          <a:noFill/>
          <a:ln>
            <a:noFill/>
          </a:ln>
        </p:spPr>
        <p:txBody>
          <a:bodyPr spcFirstLastPara="1" wrap="square" lIns="68569" tIns="68569" rIns="68569" bIns="68569" anchor="ctr" anchorCtr="0">
            <a:noAutofit/>
          </a:bodyPr>
          <a:lstStyle/>
          <a:p>
            <a:pPr algn="r"/>
            <a:r>
              <a:rPr lang="en-IN" sz="1050" dirty="0">
                <a:latin typeface="Fira Sans Medium"/>
                <a:ea typeface="Fira Sans Medium"/>
                <a:cs typeface="Fira Sans Medium"/>
                <a:sym typeface="Fira Sans Medium"/>
              </a:rPr>
              <a:t>R</a:t>
            </a:r>
            <a:r>
              <a:rPr lang="en" sz="1050" dirty="0">
                <a:latin typeface="Fira Sans Medium"/>
                <a:ea typeface="Fira Sans Medium"/>
                <a:cs typeface="Fira Sans Medium"/>
                <a:sym typeface="Fira Sans Medium"/>
              </a:rPr>
              <a:t>elay module</a:t>
            </a:r>
            <a:endParaRPr sz="1050" dirty="0">
              <a:latin typeface="Fira Sans Medium"/>
              <a:ea typeface="Fira Sans Medium"/>
              <a:cs typeface="Fira Sans Medium"/>
              <a:sym typeface="Fira Sans Medium"/>
            </a:endParaRPr>
          </a:p>
        </p:txBody>
      </p:sp>
      <p:sp>
        <p:nvSpPr>
          <p:cNvPr id="2212" name="Google Shape;2212;p24"/>
          <p:cNvSpPr txBox="1"/>
          <p:nvPr/>
        </p:nvSpPr>
        <p:spPr>
          <a:xfrm>
            <a:off x="5183568" y="2768204"/>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U</a:t>
            </a:r>
            <a:r>
              <a:rPr lang="en" sz="900" dirty="0">
                <a:latin typeface="Fira Sans"/>
                <a:ea typeface="Fira Sans"/>
                <a:cs typeface="Fira Sans"/>
                <a:sym typeface="Fira Sans"/>
              </a:rPr>
              <a:t>sed to trigger current flow</a:t>
            </a:r>
            <a:endParaRPr sz="900" dirty="0">
              <a:latin typeface="Fira Sans"/>
              <a:ea typeface="Fira Sans"/>
              <a:cs typeface="Fira Sans"/>
              <a:sym typeface="Fira Sans"/>
            </a:endParaRPr>
          </a:p>
        </p:txBody>
      </p:sp>
      <p:sp>
        <p:nvSpPr>
          <p:cNvPr id="2213" name="Google Shape;2213;p24"/>
          <p:cNvSpPr txBox="1"/>
          <p:nvPr/>
        </p:nvSpPr>
        <p:spPr>
          <a:xfrm>
            <a:off x="5183568" y="3342097"/>
            <a:ext cx="1323900" cy="195525"/>
          </a:xfrm>
          <a:prstGeom prst="rect">
            <a:avLst/>
          </a:prstGeom>
          <a:noFill/>
          <a:ln>
            <a:noFill/>
          </a:ln>
        </p:spPr>
        <p:txBody>
          <a:bodyPr spcFirstLastPara="1" wrap="square" lIns="68569" tIns="68569" rIns="68569" bIns="68569" anchor="ctr" anchorCtr="0">
            <a:noAutofit/>
          </a:bodyPr>
          <a:lstStyle/>
          <a:p>
            <a:pPr algn="r"/>
            <a:r>
              <a:rPr lang="en" sz="1050" dirty="0">
                <a:latin typeface="Fira Sans Medium"/>
                <a:ea typeface="Fira Sans Medium"/>
                <a:cs typeface="Fira Sans Medium"/>
                <a:sym typeface="Fira Sans Medium"/>
              </a:rPr>
              <a:t>Sensors</a:t>
            </a:r>
            <a:endParaRPr sz="1050" dirty="0">
              <a:latin typeface="Fira Sans Medium"/>
              <a:ea typeface="Fira Sans Medium"/>
              <a:cs typeface="Fira Sans Medium"/>
              <a:sym typeface="Fira Sans Medium"/>
            </a:endParaRPr>
          </a:p>
        </p:txBody>
      </p:sp>
      <p:sp>
        <p:nvSpPr>
          <p:cNvPr id="2214" name="Google Shape;2214;p24"/>
          <p:cNvSpPr txBox="1"/>
          <p:nvPr/>
        </p:nvSpPr>
        <p:spPr>
          <a:xfrm>
            <a:off x="5183568" y="3537620"/>
            <a:ext cx="1323900" cy="266400"/>
          </a:xfrm>
          <a:prstGeom prst="rect">
            <a:avLst/>
          </a:prstGeom>
          <a:noFill/>
          <a:ln>
            <a:noFill/>
          </a:ln>
        </p:spPr>
        <p:txBody>
          <a:bodyPr spcFirstLastPara="1" wrap="square" lIns="68569" tIns="68569" rIns="68569" bIns="68569" anchor="ctr" anchorCtr="0">
            <a:noAutofit/>
          </a:bodyPr>
          <a:lstStyle/>
          <a:p>
            <a:pPr algn="r"/>
            <a:r>
              <a:rPr lang="en-IN" sz="900" dirty="0">
                <a:latin typeface="Fira Sans"/>
                <a:ea typeface="Fira Sans"/>
                <a:cs typeface="Fira Sans"/>
                <a:sym typeface="Fira Sans"/>
              </a:rPr>
              <a:t>U</a:t>
            </a:r>
            <a:r>
              <a:rPr lang="en" sz="900" dirty="0">
                <a:latin typeface="Fira Sans"/>
                <a:ea typeface="Fira Sans"/>
                <a:cs typeface="Fira Sans"/>
                <a:sym typeface="Fira Sans"/>
              </a:rPr>
              <a:t>sed to input the data</a:t>
            </a:r>
            <a:endParaRPr sz="900" dirty="0">
              <a:latin typeface="Fira Sans"/>
              <a:ea typeface="Fira Sans"/>
              <a:cs typeface="Fira Sans"/>
              <a:sym typeface="Fira Sans"/>
            </a:endParaRPr>
          </a:p>
        </p:txBody>
      </p:sp>
      <p:pic>
        <p:nvPicPr>
          <p:cNvPr id="3" name="Picture 2">
            <a:extLst>
              <a:ext uri="{FF2B5EF4-FFF2-40B4-BE49-F238E27FC236}">
                <a16:creationId xmlns:a16="http://schemas.microsoft.com/office/drawing/2014/main" id="{08EC7263-2806-F32A-03E1-C56E37B01D06}"/>
              </a:ext>
            </a:extLst>
          </p:cNvPr>
          <p:cNvPicPr>
            <a:picLocks noChangeAspect="1"/>
          </p:cNvPicPr>
          <p:nvPr/>
        </p:nvPicPr>
        <p:blipFill>
          <a:blip r:embed="rId3"/>
          <a:srcRect/>
          <a:stretch/>
        </p:blipFill>
        <p:spPr>
          <a:xfrm>
            <a:off x="1816314" y="1350092"/>
            <a:ext cx="3225370" cy="264070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17</a:t>
            </a:fld>
            <a:endParaRPr lang="en"/>
          </a:p>
        </p:txBody>
      </p:sp>
      <p:sp>
        <p:nvSpPr>
          <p:cNvPr id="4" name="Date Placeholder 3"/>
          <p:cNvSpPr>
            <a:spLocks noGrp="1"/>
          </p:cNvSpPr>
          <p:nvPr>
            <p:ph type="dt" sz="half" idx="13"/>
          </p:nvPr>
        </p:nvSpPr>
        <p:spPr/>
        <p:txBody>
          <a:bodyPr/>
          <a:lstStyle/>
          <a:p>
            <a:fld id="{6A062BA2-5948-4C24-9CD2-6336D9358990}" type="datetime1">
              <a:rPr lang="en-US" smtClean="0"/>
              <a:t>6/17/2023</a:t>
            </a:fld>
            <a:endParaRPr lang="en-IN"/>
          </a:p>
        </p:txBody>
      </p:sp>
    </p:spTree>
    <p:extLst>
      <p:ext uri="{BB962C8B-B14F-4D97-AF65-F5344CB8AC3E}">
        <p14:creationId xmlns:p14="http://schemas.microsoft.com/office/powerpoint/2010/main" val="1856771049"/>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2961027" y="1561932"/>
            <a:ext cx="969536" cy="673024"/>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21" name="Google Shape;2321;p27"/>
          <p:cNvSpPr/>
          <p:nvPr/>
        </p:nvSpPr>
        <p:spPr>
          <a:xfrm>
            <a:off x="2940954" y="2259150"/>
            <a:ext cx="969536" cy="349869"/>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22" name="Google Shape;2322;p27"/>
          <p:cNvSpPr/>
          <p:nvPr/>
        </p:nvSpPr>
        <p:spPr>
          <a:xfrm>
            <a:off x="2961027" y="2894075"/>
            <a:ext cx="969536" cy="26715"/>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24" name="Google Shape;2324;p27"/>
          <p:cNvSpPr/>
          <p:nvPr/>
        </p:nvSpPr>
        <p:spPr>
          <a:xfrm>
            <a:off x="2961027" y="3299726"/>
            <a:ext cx="969536" cy="350615"/>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25" name="Google Shape;2325;p27"/>
          <p:cNvSpPr/>
          <p:nvPr/>
        </p:nvSpPr>
        <p:spPr>
          <a:xfrm>
            <a:off x="3950347" y="1134409"/>
            <a:ext cx="2598351" cy="755335"/>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6" name="Google Shape;2326;p27"/>
          <p:cNvSpPr/>
          <p:nvPr/>
        </p:nvSpPr>
        <p:spPr>
          <a:xfrm>
            <a:off x="3916710" y="1972646"/>
            <a:ext cx="2598351" cy="499934"/>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7" name="Google Shape;2327;p27"/>
          <p:cNvSpPr/>
          <p:nvPr/>
        </p:nvSpPr>
        <p:spPr>
          <a:xfrm>
            <a:off x="3916710" y="2569214"/>
            <a:ext cx="2598351" cy="847912"/>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28" name="Google Shape;2328;p27"/>
          <p:cNvSpPr/>
          <p:nvPr/>
        </p:nvSpPr>
        <p:spPr>
          <a:xfrm>
            <a:off x="3914453" y="3469417"/>
            <a:ext cx="2598351" cy="757026"/>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30" name="Google Shape;2330;p27"/>
          <p:cNvSpPr/>
          <p:nvPr/>
        </p:nvSpPr>
        <p:spPr>
          <a:xfrm>
            <a:off x="342892" y="2021526"/>
            <a:ext cx="2629591" cy="1817072"/>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1" name="Google Shape;2331;p27"/>
          <p:cNvSpPr/>
          <p:nvPr/>
        </p:nvSpPr>
        <p:spPr>
          <a:xfrm>
            <a:off x="342892" y="3496358"/>
            <a:ext cx="2629591" cy="34224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2" name="Google Shape;2332;p27"/>
          <p:cNvSpPr/>
          <p:nvPr/>
        </p:nvSpPr>
        <p:spPr>
          <a:xfrm>
            <a:off x="419860" y="2090118"/>
            <a:ext cx="2475656" cy="1328526"/>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33" name="Google Shape;2333;p27"/>
          <p:cNvSpPr/>
          <p:nvPr/>
        </p:nvSpPr>
        <p:spPr>
          <a:xfrm>
            <a:off x="1344413" y="3838574"/>
            <a:ext cx="626549" cy="13266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4" name="Google Shape;2334;p27"/>
          <p:cNvSpPr/>
          <p:nvPr/>
        </p:nvSpPr>
        <p:spPr>
          <a:xfrm>
            <a:off x="1035723" y="3971210"/>
            <a:ext cx="1243929" cy="105199"/>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2335" name="Google Shape;2335;p27"/>
          <p:cNvSpPr/>
          <p:nvPr/>
        </p:nvSpPr>
        <p:spPr>
          <a:xfrm>
            <a:off x="1344413" y="3838573"/>
            <a:ext cx="626549" cy="38918"/>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2336" name="Google Shape;2336;p27"/>
          <p:cNvSpPr/>
          <p:nvPr/>
        </p:nvSpPr>
        <p:spPr>
          <a:xfrm>
            <a:off x="419860" y="2090119"/>
            <a:ext cx="2475656" cy="266018"/>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68569" tIns="68569" rIns="68569" bIns="68569" anchor="ctr" anchorCtr="0">
            <a:noAutofit/>
          </a:bodyPr>
          <a:lstStyle/>
          <a:p>
            <a:pPr algn="ctr"/>
            <a:r>
              <a:rPr lang="en-IN" sz="1200" b="1" dirty="0">
                <a:solidFill>
                  <a:schemeClr val="bg1"/>
                </a:solidFill>
              </a:rPr>
              <a:t>Sensing Layer </a:t>
            </a:r>
            <a:endParaRPr sz="1000" dirty="0">
              <a:solidFill>
                <a:schemeClr val="bg1"/>
              </a:solidFill>
              <a:latin typeface="Fira Sans"/>
              <a:ea typeface="Fira Sans"/>
              <a:cs typeface="Fira Sans"/>
              <a:sym typeface="Fira Sans"/>
            </a:endParaRPr>
          </a:p>
        </p:txBody>
      </p:sp>
      <p:sp>
        <p:nvSpPr>
          <p:cNvPr id="2337" name="Google Shape;2337;p27"/>
          <p:cNvSpPr/>
          <p:nvPr/>
        </p:nvSpPr>
        <p:spPr>
          <a:xfrm>
            <a:off x="419860" y="2398195"/>
            <a:ext cx="2475656" cy="265248"/>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68569" tIns="68569" rIns="68569" bIns="68569" anchor="ctr" anchorCtr="0">
            <a:noAutofit/>
          </a:bodyPr>
          <a:lstStyle/>
          <a:p>
            <a:pPr algn="ctr"/>
            <a:r>
              <a:rPr lang="en-IN" sz="1200" b="1" dirty="0">
                <a:solidFill>
                  <a:schemeClr val="bg1"/>
                </a:solidFill>
              </a:rPr>
              <a:t>Network Layer</a:t>
            </a:r>
            <a:endParaRPr sz="1000" dirty="0">
              <a:solidFill>
                <a:schemeClr val="bg1"/>
              </a:solidFill>
              <a:latin typeface="Fira Sans"/>
              <a:ea typeface="Fira Sans"/>
              <a:cs typeface="Fira Sans"/>
              <a:sym typeface="Fira Sans"/>
            </a:endParaRPr>
          </a:p>
        </p:txBody>
      </p:sp>
      <p:sp>
        <p:nvSpPr>
          <p:cNvPr id="2338" name="Google Shape;2338;p27"/>
          <p:cNvSpPr/>
          <p:nvPr/>
        </p:nvSpPr>
        <p:spPr>
          <a:xfrm>
            <a:off x="445072" y="2717751"/>
            <a:ext cx="2475656" cy="266042"/>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68569" tIns="68569" rIns="68569" bIns="68569" anchor="ctr" anchorCtr="0">
            <a:noAutofit/>
          </a:bodyPr>
          <a:lstStyle/>
          <a:p>
            <a:pPr algn="ctr"/>
            <a:r>
              <a:rPr lang="en-IN" sz="1200" b="1" dirty="0">
                <a:solidFill>
                  <a:schemeClr val="bg1"/>
                </a:solidFill>
              </a:rPr>
              <a:t>Data processing Layer</a:t>
            </a:r>
            <a:endParaRPr sz="1000" dirty="0">
              <a:solidFill>
                <a:schemeClr val="bg1"/>
              </a:solidFill>
              <a:latin typeface="Fira Sans"/>
              <a:ea typeface="Fira Sans"/>
              <a:cs typeface="Fira Sans"/>
              <a:sym typeface="Fira Sans"/>
            </a:endParaRPr>
          </a:p>
        </p:txBody>
      </p:sp>
      <p:sp>
        <p:nvSpPr>
          <p:cNvPr id="2339" name="Google Shape;2339;p27"/>
          <p:cNvSpPr/>
          <p:nvPr/>
        </p:nvSpPr>
        <p:spPr>
          <a:xfrm>
            <a:off x="432423" y="3092409"/>
            <a:ext cx="2475656" cy="265248"/>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68569" tIns="68569" rIns="68569" bIns="68569" anchor="ctr" anchorCtr="0">
            <a:noAutofit/>
          </a:bodyPr>
          <a:lstStyle/>
          <a:p>
            <a:pPr algn="ctr"/>
            <a:r>
              <a:rPr lang="en-IN" sz="1200" b="1" dirty="0">
                <a:solidFill>
                  <a:schemeClr val="bg1"/>
                </a:solidFill>
              </a:rPr>
              <a:t>Application Layer</a:t>
            </a:r>
            <a:endParaRPr sz="1050" dirty="0">
              <a:solidFill>
                <a:schemeClr val="bg1"/>
              </a:solidFill>
              <a:latin typeface="Fira Sans"/>
              <a:ea typeface="Fira Sans"/>
              <a:cs typeface="Fira Sans"/>
              <a:sym typeface="Fira Sans"/>
            </a:endParaRPr>
          </a:p>
        </p:txBody>
      </p:sp>
      <p:sp>
        <p:nvSpPr>
          <p:cNvPr id="2341" name="Google Shape;2341;p27"/>
          <p:cNvSpPr/>
          <p:nvPr/>
        </p:nvSpPr>
        <p:spPr>
          <a:xfrm>
            <a:off x="4085883" y="2069280"/>
            <a:ext cx="276704" cy="313022"/>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42" name="Google Shape;2342;p27"/>
          <p:cNvSpPr/>
          <p:nvPr/>
        </p:nvSpPr>
        <p:spPr>
          <a:xfrm>
            <a:off x="4085883" y="1372735"/>
            <a:ext cx="319400" cy="227149"/>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grpSp>
        <p:nvGrpSpPr>
          <p:cNvPr id="2347" name="Google Shape;2347;p27"/>
          <p:cNvGrpSpPr/>
          <p:nvPr/>
        </p:nvGrpSpPr>
        <p:grpSpPr>
          <a:xfrm>
            <a:off x="4054631" y="2931588"/>
            <a:ext cx="285080" cy="237835"/>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grpSp>
      <p:grpSp>
        <p:nvGrpSpPr>
          <p:cNvPr id="2352" name="Google Shape;2352;p27"/>
          <p:cNvGrpSpPr/>
          <p:nvPr/>
        </p:nvGrpSpPr>
        <p:grpSpPr>
          <a:xfrm>
            <a:off x="4081598" y="3778357"/>
            <a:ext cx="275164" cy="26373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grpSp>
      <p:sp>
        <p:nvSpPr>
          <p:cNvPr id="2364" name="Google Shape;2364;p27"/>
          <p:cNvSpPr txBox="1"/>
          <p:nvPr/>
        </p:nvSpPr>
        <p:spPr>
          <a:xfrm>
            <a:off x="4405283" y="1314523"/>
            <a:ext cx="2009925"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 These Sensors or Actuators accepts data(physical/environmental parameters), processes data and emits data over network.</a:t>
            </a:r>
            <a:endParaRPr sz="800" dirty="0">
              <a:latin typeface="Fira Sans"/>
              <a:ea typeface="Fira Sans"/>
              <a:cs typeface="Fira Sans"/>
              <a:sym typeface="Fira Sans"/>
            </a:endParaRPr>
          </a:p>
        </p:txBody>
      </p:sp>
      <p:sp>
        <p:nvSpPr>
          <p:cNvPr id="2365" name="Google Shape;2365;p27"/>
          <p:cNvSpPr txBox="1"/>
          <p:nvPr/>
        </p:nvSpPr>
        <p:spPr>
          <a:xfrm>
            <a:off x="4405283" y="2031245"/>
            <a:ext cx="2009925"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Collecting data and aggregating data then converting analog data of sensors to digital data etc</a:t>
            </a:r>
            <a:endParaRPr sz="800" dirty="0">
              <a:latin typeface="Fira Sans"/>
              <a:ea typeface="Fira Sans"/>
              <a:cs typeface="Fira Sans"/>
              <a:sym typeface="Fira Sans"/>
            </a:endParaRPr>
          </a:p>
        </p:txBody>
      </p:sp>
      <p:sp>
        <p:nvSpPr>
          <p:cNvPr id="2366" name="Google Shape;2366;p27"/>
          <p:cNvSpPr txBox="1"/>
          <p:nvPr/>
        </p:nvSpPr>
        <p:spPr>
          <a:xfrm>
            <a:off x="4339711" y="2833811"/>
            <a:ext cx="2208987" cy="350550"/>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Here data is analyzed and pre-processed before sending it to data center from where data is accessed by software applications often termed as business applications where data is monitored and managed and further actions are also prepared.</a:t>
            </a:r>
            <a:endParaRPr sz="800" dirty="0">
              <a:latin typeface="Fira Sans"/>
              <a:ea typeface="Fira Sans"/>
              <a:cs typeface="Fira Sans"/>
              <a:sym typeface="Fira Sans"/>
            </a:endParaRPr>
          </a:p>
        </p:txBody>
      </p:sp>
      <p:sp>
        <p:nvSpPr>
          <p:cNvPr id="2367" name="Google Shape;2367;p27"/>
          <p:cNvSpPr txBox="1"/>
          <p:nvPr/>
        </p:nvSpPr>
        <p:spPr>
          <a:xfrm>
            <a:off x="4405283" y="3618217"/>
            <a:ext cx="2009925" cy="458192"/>
          </a:xfrm>
          <a:prstGeom prst="rect">
            <a:avLst/>
          </a:prstGeom>
          <a:noFill/>
          <a:ln>
            <a:noFill/>
          </a:ln>
        </p:spPr>
        <p:txBody>
          <a:bodyPr spcFirstLastPara="1" wrap="square" lIns="68569" tIns="68569" rIns="68569" bIns="68569" anchor="ctr" anchorCtr="0">
            <a:noAutofit/>
          </a:bodyPr>
          <a:lstStyle/>
          <a:p>
            <a:pPr algn="just"/>
            <a:r>
              <a:rPr lang="en-IN" sz="800" dirty="0">
                <a:latin typeface="Fira Sans"/>
                <a:ea typeface="Fira Sans"/>
                <a:cs typeface="Fira Sans"/>
                <a:sym typeface="Fira Sans"/>
              </a:rPr>
              <a:t>Data centers or cloud is management stage of data where data is managed and is used by end-user applications like agriculture, health care, aerospace, farming, defense, etc.</a:t>
            </a:r>
            <a:endParaRPr sz="800" dirty="0">
              <a:latin typeface="Fira Sans"/>
              <a:ea typeface="Fira Sans"/>
              <a:cs typeface="Fira Sans"/>
              <a:sym typeface="Fira Sans"/>
            </a:endParaRPr>
          </a:p>
        </p:txBody>
      </p:sp>
      <p:sp>
        <p:nvSpPr>
          <p:cNvPr id="51" name="Google Shape;2202;p24"/>
          <p:cNvSpPr txBox="1"/>
          <p:nvPr/>
        </p:nvSpPr>
        <p:spPr>
          <a:xfrm>
            <a:off x="549482" y="394573"/>
            <a:ext cx="5792625" cy="360900"/>
          </a:xfrm>
          <a:prstGeom prst="rect">
            <a:avLst/>
          </a:prstGeom>
          <a:noFill/>
          <a:ln>
            <a:noFill/>
          </a:ln>
        </p:spPr>
        <p:txBody>
          <a:bodyPr spcFirstLastPara="1" wrap="square" lIns="68569" tIns="68569" rIns="68569" bIns="68569" anchor="ctr" anchorCtr="0">
            <a:noAutofit/>
          </a:bodyPr>
          <a:lstStyle/>
          <a:p>
            <a:pPr algn="ctr"/>
            <a:r>
              <a:rPr lang="en-IN" sz="2000" dirty="0">
                <a:latin typeface="Fira Sans Medium"/>
                <a:ea typeface="Fira Sans Medium"/>
                <a:cs typeface="Fira Sans Medium"/>
                <a:sym typeface="Fira Sans Medium"/>
              </a:rPr>
              <a:t>5.Architecture of </a:t>
            </a:r>
            <a:r>
              <a:rPr lang="en-IN" sz="2400" dirty="0">
                <a:latin typeface="Fira Sans Medium"/>
                <a:ea typeface="Fira Sans Medium"/>
                <a:cs typeface="Fira Sans Medium"/>
                <a:sym typeface="Fira Sans Medium"/>
              </a:rPr>
              <a:t>Internet</a:t>
            </a:r>
            <a:r>
              <a:rPr lang="en-IN" sz="2000" dirty="0">
                <a:latin typeface="Fira Sans Medium"/>
                <a:ea typeface="Fira Sans Medium"/>
                <a:cs typeface="Fira Sans Medium"/>
                <a:sym typeface="Fira Sans Medium"/>
              </a:rPr>
              <a:t> of Things (IoT)</a:t>
            </a:r>
          </a:p>
        </p:txBody>
      </p:sp>
      <p:sp>
        <p:nvSpPr>
          <p:cNvPr id="2" name="Slide Number Placeholder 1"/>
          <p:cNvSpPr>
            <a:spLocks noGrp="1"/>
          </p:cNvSpPr>
          <p:nvPr>
            <p:ph type="sldNum" idx="12"/>
          </p:nvPr>
        </p:nvSpPr>
        <p:spPr/>
        <p:txBody>
          <a:bodyPr/>
          <a:lstStyle/>
          <a:p>
            <a:fld id="{00000000-1234-1234-1234-123412341234}" type="slidenum">
              <a:rPr lang="en" smtClean="0"/>
              <a:pPr/>
              <a:t>18</a:t>
            </a:fld>
            <a:endParaRPr lang="en"/>
          </a:p>
        </p:txBody>
      </p:sp>
      <p:sp>
        <p:nvSpPr>
          <p:cNvPr id="3" name="Date Placeholder 2"/>
          <p:cNvSpPr>
            <a:spLocks noGrp="1"/>
          </p:cNvSpPr>
          <p:nvPr>
            <p:ph type="dt" sz="half" idx="13"/>
          </p:nvPr>
        </p:nvSpPr>
        <p:spPr/>
        <p:txBody>
          <a:bodyPr/>
          <a:lstStyle/>
          <a:p>
            <a:fld id="{5F3E2EE6-2D84-4B31-B287-8B140411A036}" type="datetime1">
              <a:rPr lang="en-US" smtClean="0"/>
              <a:t>6/17/2023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5009-1A73-19E6-0938-5795255DD1C8}"/>
              </a:ext>
            </a:extLst>
          </p:cNvPr>
          <p:cNvSpPr>
            <a:spLocks noGrp="1"/>
          </p:cNvSpPr>
          <p:nvPr>
            <p:ph type="ctrTitle"/>
          </p:nvPr>
        </p:nvSpPr>
        <p:spPr>
          <a:xfrm>
            <a:off x="1479251" y="43173"/>
            <a:ext cx="5378749" cy="536094"/>
          </a:xfrm>
        </p:spPr>
        <p:txBody>
          <a:bodyPr/>
          <a:lstStyle/>
          <a:p>
            <a:pPr algn="l"/>
            <a:r>
              <a:rPr lang="en-IN" sz="2400" dirty="0">
                <a:latin typeface="Fira Sans" panose="020B0503050000020004" pitchFamily="34" charset="0"/>
              </a:rPr>
              <a:t>6. Formulation of Design </a:t>
            </a:r>
          </a:p>
        </p:txBody>
      </p:sp>
      <p:sp>
        <p:nvSpPr>
          <p:cNvPr id="4" name="Slide Number Placeholder 3">
            <a:extLst>
              <a:ext uri="{FF2B5EF4-FFF2-40B4-BE49-F238E27FC236}">
                <a16:creationId xmlns:a16="http://schemas.microsoft.com/office/drawing/2014/main" id="{953A944C-CB18-EACA-0198-F909DD996077}"/>
              </a:ext>
            </a:extLst>
          </p:cNvPr>
          <p:cNvSpPr>
            <a:spLocks noGrp="1"/>
          </p:cNvSpPr>
          <p:nvPr>
            <p:ph type="sldNum" idx="12"/>
          </p:nvPr>
        </p:nvSpPr>
        <p:spPr/>
        <p:txBody>
          <a:bodyPr/>
          <a:lstStyle/>
          <a:p>
            <a:fld id="{00000000-1234-1234-1234-123412341234}" type="slidenum">
              <a:rPr lang="en" smtClean="0"/>
              <a:pPr/>
              <a:t>19</a:t>
            </a:fld>
            <a:endParaRPr lang="en"/>
          </a:p>
        </p:txBody>
      </p:sp>
      <p:sp>
        <p:nvSpPr>
          <p:cNvPr id="5" name="Date Placeholder 4">
            <a:extLst>
              <a:ext uri="{FF2B5EF4-FFF2-40B4-BE49-F238E27FC236}">
                <a16:creationId xmlns:a16="http://schemas.microsoft.com/office/drawing/2014/main" id="{C7D158E8-B379-620C-6C5D-FEE68FDCBA9B}"/>
              </a:ext>
            </a:extLst>
          </p:cNvPr>
          <p:cNvSpPr>
            <a:spLocks noGrp="1"/>
          </p:cNvSpPr>
          <p:nvPr>
            <p:ph type="dt" sz="half" idx="13"/>
          </p:nvPr>
        </p:nvSpPr>
        <p:spPr/>
        <p:txBody>
          <a:bodyPr/>
          <a:lstStyle/>
          <a:p>
            <a:fld id="{7BB9DEFE-33DD-464F-B661-1A83F7187C7B}" type="datetime1">
              <a:rPr lang="en-US" smtClean="0"/>
              <a:t>6/17/2023</a:t>
            </a:fld>
            <a:endParaRPr lang="en-IN"/>
          </a:p>
        </p:txBody>
      </p:sp>
      <p:sp>
        <p:nvSpPr>
          <p:cNvPr id="6" name="Rectangle 5">
            <a:extLst>
              <a:ext uri="{FF2B5EF4-FFF2-40B4-BE49-F238E27FC236}">
                <a16:creationId xmlns:a16="http://schemas.microsoft.com/office/drawing/2014/main" id="{B33934F0-55CD-7C5C-5761-10BF8B620718}"/>
              </a:ext>
            </a:extLst>
          </p:cNvPr>
          <p:cNvSpPr/>
          <p:nvPr/>
        </p:nvSpPr>
        <p:spPr>
          <a:xfrm>
            <a:off x="240918" y="1867556"/>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sensors</a:t>
            </a:r>
          </a:p>
        </p:txBody>
      </p:sp>
      <p:sp>
        <p:nvSpPr>
          <p:cNvPr id="9" name="Rectangle 8">
            <a:extLst>
              <a:ext uri="{FF2B5EF4-FFF2-40B4-BE49-F238E27FC236}">
                <a16:creationId xmlns:a16="http://schemas.microsoft.com/office/drawing/2014/main" id="{38E755DC-FE79-02F3-EA99-C9AC8CDD553C}"/>
              </a:ext>
            </a:extLst>
          </p:cNvPr>
          <p:cNvSpPr/>
          <p:nvPr/>
        </p:nvSpPr>
        <p:spPr>
          <a:xfrm>
            <a:off x="2319338" y="1836389"/>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 Controller</a:t>
            </a:r>
          </a:p>
        </p:txBody>
      </p:sp>
      <p:sp>
        <p:nvSpPr>
          <p:cNvPr id="10" name="Rectangle 9">
            <a:extLst>
              <a:ext uri="{FF2B5EF4-FFF2-40B4-BE49-F238E27FC236}">
                <a16:creationId xmlns:a16="http://schemas.microsoft.com/office/drawing/2014/main" id="{4F6ECDA5-2B36-07A9-1E88-7C0B4CD80CB0}"/>
              </a:ext>
            </a:extLst>
          </p:cNvPr>
          <p:cNvSpPr/>
          <p:nvPr/>
        </p:nvSpPr>
        <p:spPr>
          <a:xfrm>
            <a:off x="4397758" y="1836389"/>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11" name="Rectangle 10">
            <a:extLst>
              <a:ext uri="{FF2B5EF4-FFF2-40B4-BE49-F238E27FC236}">
                <a16:creationId xmlns:a16="http://schemas.microsoft.com/office/drawing/2014/main" id="{BD55B512-DA93-F7E3-63D9-13F7B821825D}"/>
              </a:ext>
            </a:extLst>
          </p:cNvPr>
          <p:cNvSpPr/>
          <p:nvPr/>
        </p:nvSpPr>
        <p:spPr>
          <a:xfrm>
            <a:off x="2300902" y="4051349"/>
            <a:ext cx="1623685" cy="79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Real world</a:t>
            </a:r>
          </a:p>
        </p:txBody>
      </p:sp>
      <p:sp>
        <p:nvSpPr>
          <p:cNvPr id="12" name="Rectangle 11">
            <a:extLst>
              <a:ext uri="{FF2B5EF4-FFF2-40B4-BE49-F238E27FC236}">
                <a16:creationId xmlns:a16="http://schemas.microsoft.com/office/drawing/2014/main" id="{B24CFA94-879D-1087-1164-C0C799B8E2AD}"/>
              </a:ext>
            </a:extLst>
          </p:cNvPr>
          <p:cNvSpPr/>
          <p:nvPr/>
        </p:nvSpPr>
        <p:spPr>
          <a:xfrm>
            <a:off x="2319338" y="695851"/>
            <a:ext cx="1543050" cy="70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Code/conditions</a:t>
            </a:r>
          </a:p>
        </p:txBody>
      </p:sp>
      <p:sp>
        <p:nvSpPr>
          <p:cNvPr id="13" name="Arrow: Down 12">
            <a:extLst>
              <a:ext uri="{FF2B5EF4-FFF2-40B4-BE49-F238E27FC236}">
                <a16:creationId xmlns:a16="http://schemas.microsoft.com/office/drawing/2014/main" id="{D57D6A10-7402-E79A-1510-D11967BEABA0}"/>
              </a:ext>
            </a:extLst>
          </p:cNvPr>
          <p:cNvSpPr/>
          <p:nvPr/>
        </p:nvSpPr>
        <p:spPr>
          <a:xfrm>
            <a:off x="2555493" y="1440089"/>
            <a:ext cx="147144" cy="334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D61C0204-C927-FCE1-15CC-5EAF9D74411E}"/>
              </a:ext>
            </a:extLst>
          </p:cNvPr>
          <p:cNvSpPr/>
          <p:nvPr/>
        </p:nvSpPr>
        <p:spPr>
          <a:xfrm rot="10800000">
            <a:off x="3429000" y="1423856"/>
            <a:ext cx="147144" cy="334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972FD51-DA14-93A1-F7AA-8867EE90EBBD}"/>
              </a:ext>
            </a:extLst>
          </p:cNvPr>
          <p:cNvSpPr/>
          <p:nvPr/>
        </p:nvSpPr>
        <p:spPr>
          <a:xfrm>
            <a:off x="1879219" y="2188486"/>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9E62E0DA-BC32-71C5-C970-A6EBD27C0CC7}"/>
              </a:ext>
            </a:extLst>
          </p:cNvPr>
          <p:cNvSpPr/>
          <p:nvPr/>
        </p:nvSpPr>
        <p:spPr>
          <a:xfrm rot="10800000">
            <a:off x="3903566" y="2284607"/>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7E32A00A-CBF3-75DD-E7BD-AB983C266382}"/>
              </a:ext>
            </a:extLst>
          </p:cNvPr>
          <p:cNvSpPr/>
          <p:nvPr/>
        </p:nvSpPr>
        <p:spPr>
          <a:xfrm>
            <a:off x="3924587" y="2069557"/>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2D6CA681-5CE6-F34E-A777-7651B0622AAE}"/>
              </a:ext>
            </a:extLst>
          </p:cNvPr>
          <p:cNvSpPr/>
          <p:nvPr/>
        </p:nvSpPr>
        <p:spPr>
          <a:xfrm rot="5400000">
            <a:off x="2830119" y="2818411"/>
            <a:ext cx="399801" cy="120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Connector: Elbow 21">
            <a:extLst>
              <a:ext uri="{FF2B5EF4-FFF2-40B4-BE49-F238E27FC236}">
                <a16:creationId xmlns:a16="http://schemas.microsoft.com/office/drawing/2014/main" id="{34BDC110-FC47-C844-B0E2-C6F087DF11C3}"/>
              </a:ext>
            </a:extLst>
          </p:cNvPr>
          <p:cNvCxnSpPr>
            <a:stCxn id="11" idx="1"/>
            <a:endCxn id="6" idx="2"/>
          </p:cNvCxnSpPr>
          <p:nvPr/>
        </p:nvCxnSpPr>
        <p:spPr>
          <a:xfrm rot="10800000">
            <a:off x="1012444" y="2571751"/>
            <a:ext cx="1288459" cy="1875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38B94AE-32A4-30E3-4C1D-15C66637AD1D}"/>
              </a:ext>
            </a:extLst>
          </p:cNvPr>
          <p:cNvSpPr/>
          <p:nvPr/>
        </p:nvSpPr>
        <p:spPr>
          <a:xfrm>
            <a:off x="1907384" y="3152065"/>
            <a:ext cx="2245269" cy="452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Servo,Relay,Drivers</a:t>
            </a:r>
            <a:endParaRPr lang="en-IN" dirty="0"/>
          </a:p>
        </p:txBody>
      </p:sp>
      <p:sp>
        <p:nvSpPr>
          <p:cNvPr id="25" name="Arrow: Down 24">
            <a:extLst>
              <a:ext uri="{FF2B5EF4-FFF2-40B4-BE49-F238E27FC236}">
                <a16:creationId xmlns:a16="http://schemas.microsoft.com/office/drawing/2014/main" id="{E58B299B-B9B1-AB2F-05E7-02CAD6BE7E9E}"/>
              </a:ext>
            </a:extLst>
          </p:cNvPr>
          <p:cNvSpPr/>
          <p:nvPr/>
        </p:nvSpPr>
        <p:spPr>
          <a:xfrm>
            <a:off x="2983072" y="3704887"/>
            <a:ext cx="120889" cy="262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Connector: Elbow 28">
            <a:extLst>
              <a:ext uri="{FF2B5EF4-FFF2-40B4-BE49-F238E27FC236}">
                <a16:creationId xmlns:a16="http://schemas.microsoft.com/office/drawing/2014/main" id="{719486FE-475B-9134-29B9-161E5E36CD7C}"/>
              </a:ext>
            </a:extLst>
          </p:cNvPr>
          <p:cNvCxnSpPr>
            <a:stCxn id="10" idx="0"/>
            <a:endCxn id="12" idx="3"/>
          </p:cNvCxnSpPr>
          <p:nvPr/>
        </p:nvCxnSpPr>
        <p:spPr>
          <a:xfrm rot="16200000" flipV="1">
            <a:off x="4121616" y="788721"/>
            <a:ext cx="788441" cy="13068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39350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28" name="Google Shape;333;p19"/>
          <p:cNvSpPr/>
          <p:nvPr/>
        </p:nvSpPr>
        <p:spPr>
          <a:xfrm>
            <a:off x="2225621" y="4007880"/>
            <a:ext cx="2450014"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31" y="1223810"/>
            <a:ext cx="5465027" cy="1552068"/>
          </a:xfrm>
          <a:prstGeom prst="rect">
            <a:avLst/>
          </a:prstGeom>
        </p:spPr>
      </p:pic>
      <p:sp>
        <p:nvSpPr>
          <p:cNvPr id="280" name="Google Shape;280;p19"/>
          <p:cNvSpPr/>
          <p:nvPr/>
        </p:nvSpPr>
        <p:spPr>
          <a:xfrm>
            <a:off x="323859"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33" name="Google Shape;333;p19"/>
          <p:cNvSpPr/>
          <p:nvPr/>
        </p:nvSpPr>
        <p:spPr>
          <a:xfrm>
            <a:off x="1882885"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85" name="Google Shape;385;p19"/>
          <p:cNvSpPr/>
          <p:nvPr/>
        </p:nvSpPr>
        <p:spPr>
          <a:xfrm>
            <a:off x="3441911"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32" name="Google Shape;432;p19"/>
          <p:cNvSpPr/>
          <p:nvPr/>
        </p:nvSpPr>
        <p:spPr>
          <a:xfrm>
            <a:off x="5000936" y="2859834"/>
            <a:ext cx="1490175" cy="74835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 name="Google Shape;3766;p36">
            <a:extLst>
              <a:ext uri="{FF2B5EF4-FFF2-40B4-BE49-F238E27FC236}">
                <a16:creationId xmlns:a16="http://schemas.microsoft.com/office/drawing/2014/main" id="{4D3086C4-9729-79D2-44A3-EEF160AD491F}"/>
              </a:ext>
            </a:extLst>
          </p:cNvPr>
          <p:cNvSpPr txBox="1"/>
          <p:nvPr/>
        </p:nvSpPr>
        <p:spPr>
          <a:xfrm>
            <a:off x="382947" y="387322"/>
            <a:ext cx="5792625" cy="301725"/>
          </a:xfrm>
          <a:prstGeom prst="rect">
            <a:avLst/>
          </a:prstGeom>
          <a:noFill/>
          <a:ln>
            <a:noFill/>
          </a:ln>
        </p:spPr>
        <p:txBody>
          <a:bodyPr spcFirstLastPara="1" wrap="square" lIns="68569" tIns="68569" rIns="68569" bIns="68569" anchor="ctr" anchorCtr="0">
            <a:noAutofit/>
          </a:bodyPr>
          <a:lstStyle/>
          <a:p>
            <a:pPr algn="ctr"/>
            <a:r>
              <a:rPr lang="en-IN" sz="2400" dirty="0">
                <a:latin typeface="Fira Sans Medium"/>
                <a:ea typeface="Fira Sans Medium"/>
                <a:cs typeface="Fira Sans Medium"/>
                <a:sym typeface="Fira Sans Medium"/>
              </a:rPr>
              <a:t>O</a:t>
            </a:r>
            <a:r>
              <a:rPr lang="en" sz="2400" dirty="0">
                <a:latin typeface="Fira Sans Medium"/>
                <a:ea typeface="Fira Sans Medium"/>
                <a:cs typeface="Fira Sans Medium"/>
                <a:sym typeface="Fira Sans Medium"/>
              </a:rPr>
              <a:t>ur team</a:t>
            </a:r>
            <a:endParaRPr sz="2400" dirty="0">
              <a:latin typeface="Fira Sans Medium"/>
              <a:ea typeface="Fira Sans Medium"/>
              <a:cs typeface="Fira Sans Medium"/>
              <a:sym typeface="Fira Sans Medium"/>
            </a:endParaRPr>
          </a:p>
        </p:txBody>
      </p:sp>
      <p:sp>
        <p:nvSpPr>
          <p:cNvPr id="210" name="Google Shape;171;p14"/>
          <p:cNvSpPr txBox="1"/>
          <p:nvPr/>
        </p:nvSpPr>
        <p:spPr>
          <a:xfrm>
            <a:off x="455146" y="3208584"/>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CCV19CS002</a:t>
            </a:r>
            <a:endParaRPr sz="900" dirty="0">
              <a:latin typeface="Fira Sans"/>
              <a:ea typeface="Fira Sans"/>
              <a:cs typeface="Fira Sans"/>
              <a:sym typeface="Fira Sans"/>
            </a:endParaRPr>
          </a:p>
        </p:txBody>
      </p:sp>
      <p:sp>
        <p:nvSpPr>
          <p:cNvPr id="211" name="Google Shape;170;p14"/>
          <p:cNvSpPr txBox="1"/>
          <p:nvPr/>
        </p:nvSpPr>
        <p:spPr>
          <a:xfrm>
            <a:off x="247839" y="2922047"/>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Ajay Das k</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097" y="1245924"/>
            <a:ext cx="5308038" cy="1507483"/>
          </a:xfrm>
          <a:prstGeom prst="rect">
            <a:avLst/>
          </a:prstGeom>
        </p:spPr>
      </p:pic>
      <p:sp>
        <p:nvSpPr>
          <p:cNvPr id="218" name="Google Shape;170;p14"/>
          <p:cNvSpPr txBox="1"/>
          <p:nvPr/>
        </p:nvSpPr>
        <p:spPr>
          <a:xfrm>
            <a:off x="1831127" y="3087105"/>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Rabeeh C</a:t>
            </a:r>
          </a:p>
          <a:p>
            <a:pPr algn="ctr"/>
            <a:endParaRPr lang="en-IN" sz="1050" b="1" dirty="0">
              <a:latin typeface="Fira Sans Medium"/>
              <a:ea typeface="Fira Sans Medium"/>
              <a:cs typeface="Fira Sans Medium"/>
              <a:sym typeface="Fira Sans Medium"/>
            </a:endParaRPr>
          </a:p>
          <a:p>
            <a:pPr algn="ctr"/>
            <a:endParaRPr lang="en-IN" sz="1050" b="1" dirty="0">
              <a:latin typeface="Fira Sans Medium"/>
              <a:ea typeface="Fira Sans Medium"/>
              <a:cs typeface="Fira Sans Medium"/>
              <a:sym typeface="Fira Sans Medium"/>
            </a:endParaRPr>
          </a:p>
        </p:txBody>
      </p:sp>
      <p:sp>
        <p:nvSpPr>
          <p:cNvPr id="219" name="Google Shape;170;p14"/>
          <p:cNvSpPr txBox="1"/>
          <p:nvPr/>
        </p:nvSpPr>
        <p:spPr>
          <a:xfrm>
            <a:off x="3351328" y="2945628"/>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Fathima  Irfana  T P</a:t>
            </a:r>
          </a:p>
        </p:txBody>
      </p:sp>
      <p:sp>
        <p:nvSpPr>
          <p:cNvPr id="220" name="Google Shape;170;p14"/>
          <p:cNvSpPr txBox="1"/>
          <p:nvPr/>
        </p:nvSpPr>
        <p:spPr>
          <a:xfrm>
            <a:off x="4924916" y="2931747"/>
            <a:ext cx="1642214" cy="224325"/>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Muhammed Fais M T</a:t>
            </a:r>
          </a:p>
        </p:txBody>
      </p:sp>
      <p:sp>
        <p:nvSpPr>
          <p:cNvPr id="221" name="Google Shape;171;p14"/>
          <p:cNvSpPr txBox="1"/>
          <p:nvPr/>
        </p:nvSpPr>
        <p:spPr>
          <a:xfrm>
            <a:off x="2054253" y="3196035"/>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CCV19CS019</a:t>
            </a:r>
            <a:endParaRPr sz="900" dirty="0">
              <a:latin typeface="Fira Sans"/>
              <a:ea typeface="Fira Sans"/>
              <a:cs typeface="Fira Sans"/>
              <a:sym typeface="Fira Sans"/>
            </a:endParaRPr>
          </a:p>
        </p:txBody>
      </p:sp>
      <p:sp>
        <p:nvSpPr>
          <p:cNvPr id="222" name="Google Shape;171;p14"/>
          <p:cNvSpPr txBox="1"/>
          <p:nvPr/>
        </p:nvSpPr>
        <p:spPr>
          <a:xfrm>
            <a:off x="3544428" y="3222465"/>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CCV19CS007</a:t>
            </a:r>
            <a:endParaRPr sz="900" dirty="0">
              <a:latin typeface="Fira Sans"/>
              <a:ea typeface="Fira Sans"/>
              <a:cs typeface="Fira Sans"/>
              <a:sym typeface="Fira Sans"/>
            </a:endParaRPr>
          </a:p>
        </p:txBody>
      </p:sp>
      <p:sp>
        <p:nvSpPr>
          <p:cNvPr id="223" name="Google Shape;171;p14"/>
          <p:cNvSpPr txBox="1"/>
          <p:nvPr/>
        </p:nvSpPr>
        <p:spPr>
          <a:xfrm>
            <a:off x="5162913" y="3205971"/>
            <a:ext cx="1227600" cy="39960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CCV19CS015</a:t>
            </a:r>
            <a:endParaRPr sz="900" dirty="0">
              <a:latin typeface="Fira Sans"/>
              <a:ea typeface="Fira Sans"/>
              <a:cs typeface="Fira Sans"/>
              <a:sym typeface="Fira Sans"/>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734" y="1287376"/>
            <a:ext cx="5317768" cy="15102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6629" y="1125803"/>
            <a:ext cx="6068361" cy="1723415"/>
          </a:xfrm>
          <a:prstGeom prst="rect">
            <a:avLst/>
          </a:prstGeom>
        </p:spPr>
      </p:pic>
      <p:sp>
        <p:nvSpPr>
          <p:cNvPr id="7" name="TextBox 6"/>
          <p:cNvSpPr txBox="1"/>
          <p:nvPr/>
        </p:nvSpPr>
        <p:spPr>
          <a:xfrm>
            <a:off x="2640174" y="4120445"/>
            <a:ext cx="1808507" cy="523220"/>
          </a:xfrm>
          <a:prstGeom prst="rect">
            <a:avLst/>
          </a:prstGeom>
          <a:noFill/>
        </p:spPr>
        <p:txBody>
          <a:bodyPr wrap="none" rtlCol="0">
            <a:spAutoFit/>
          </a:bodyPr>
          <a:lstStyle/>
          <a:p>
            <a:pPr algn="ctr"/>
            <a:r>
              <a:rPr lang="en-US" sz="700" b="1" dirty="0"/>
              <a:t>GROUP NUMBER   :  6</a:t>
            </a:r>
          </a:p>
          <a:p>
            <a:pPr algn="ctr"/>
            <a:endParaRPr lang="en-US" sz="700" b="1" dirty="0">
              <a:latin typeface="Bai Jamjuree SemiBold" charset="-34"/>
              <a:cs typeface="Bai Jamjuree SemiBold" charset="-34"/>
            </a:endParaRPr>
          </a:p>
          <a:p>
            <a:pPr algn="ctr"/>
            <a:r>
              <a:rPr lang="en-US" sz="700" b="1" dirty="0"/>
              <a:t>GUIDE NAME :   NASRIN JUMANA K T</a:t>
            </a:r>
          </a:p>
          <a:p>
            <a:pPr algn="ctr"/>
            <a:endParaRPr lang="en-IN" sz="700" dirty="0"/>
          </a:p>
        </p:txBody>
      </p:sp>
      <p:sp>
        <p:nvSpPr>
          <p:cNvPr id="8" name="Slide Number Placeholder 7"/>
          <p:cNvSpPr>
            <a:spLocks noGrp="1"/>
          </p:cNvSpPr>
          <p:nvPr>
            <p:ph type="sldNum" idx="12"/>
          </p:nvPr>
        </p:nvSpPr>
        <p:spPr>
          <a:xfrm>
            <a:off x="6354344" y="4663217"/>
            <a:ext cx="411525" cy="393600"/>
          </a:xfrm>
        </p:spPr>
        <p:txBody>
          <a:bodyPr/>
          <a:lstStyle/>
          <a:p>
            <a:fld id="{00000000-1234-1234-1234-123412341234}" type="slidenum">
              <a:rPr lang="en" smtClean="0"/>
              <a:pPr/>
              <a:t>2</a:t>
            </a:fld>
            <a:endParaRPr lang="en"/>
          </a:p>
        </p:txBody>
      </p:sp>
      <p:sp>
        <p:nvSpPr>
          <p:cNvPr id="9" name="Date Placeholder 8"/>
          <p:cNvSpPr>
            <a:spLocks noGrp="1"/>
          </p:cNvSpPr>
          <p:nvPr>
            <p:ph type="dt" sz="half" idx="10"/>
          </p:nvPr>
        </p:nvSpPr>
        <p:spPr/>
        <p:txBody>
          <a:bodyPr/>
          <a:lstStyle/>
          <a:p>
            <a:fld id="{846A8018-39E3-4E97-8018-139229B5B20E}" type="datetime1">
              <a:rPr lang="en-US" smtClean="0"/>
              <a:t>6/17/2023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32" presetClass="emph" presetSubtype="0" fill="hold"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par>
                          <p:cTn id="25" fill="hold">
                            <p:stCondLst>
                              <p:cond delay="3000"/>
                            </p:stCondLst>
                            <p:childTnLst>
                              <p:par>
                                <p:cTn id="26" presetID="32" presetClass="emph" presetSubtype="0" fill="hold" nodeType="afterEffect">
                                  <p:stCondLst>
                                    <p:cond delay="0"/>
                                  </p:stCondLst>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3" name="Google Shape;1693;p21"/>
          <p:cNvSpPr/>
          <p:nvPr/>
        </p:nvSpPr>
        <p:spPr>
          <a:xfrm>
            <a:off x="347493" y="1338152"/>
            <a:ext cx="3252462" cy="972190"/>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694" name="Google Shape;1694;p21"/>
          <p:cNvSpPr/>
          <p:nvPr/>
        </p:nvSpPr>
        <p:spPr>
          <a:xfrm>
            <a:off x="3600030" y="1255104"/>
            <a:ext cx="200405" cy="169153"/>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695" name="Google Shape;1695;p21"/>
          <p:cNvSpPr/>
          <p:nvPr/>
        </p:nvSpPr>
        <p:spPr>
          <a:xfrm>
            <a:off x="343690" y="1924810"/>
            <a:ext cx="4707791" cy="553914"/>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696" name="Google Shape;1696;p21"/>
          <p:cNvSpPr/>
          <p:nvPr/>
        </p:nvSpPr>
        <p:spPr>
          <a:xfrm>
            <a:off x="4987462" y="1868419"/>
            <a:ext cx="200405" cy="169922"/>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1697" name="Google Shape;1697;p21"/>
          <p:cNvSpPr/>
          <p:nvPr/>
        </p:nvSpPr>
        <p:spPr>
          <a:xfrm>
            <a:off x="347491" y="2730132"/>
            <a:ext cx="4707791" cy="553914"/>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698" name="Google Shape;1698;p21"/>
          <p:cNvSpPr/>
          <p:nvPr/>
        </p:nvSpPr>
        <p:spPr>
          <a:xfrm>
            <a:off x="4991263" y="3170492"/>
            <a:ext cx="200405" cy="169922"/>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699" name="Google Shape;1699;p21"/>
          <p:cNvSpPr/>
          <p:nvPr/>
        </p:nvSpPr>
        <p:spPr>
          <a:xfrm>
            <a:off x="347492" y="2871834"/>
            <a:ext cx="3316557" cy="998870"/>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700" name="Google Shape;1700;p21"/>
          <p:cNvSpPr/>
          <p:nvPr/>
        </p:nvSpPr>
        <p:spPr>
          <a:xfrm>
            <a:off x="3600030" y="3757920"/>
            <a:ext cx="200405" cy="169153"/>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701" name="Google Shape;1701;p21"/>
          <p:cNvSpPr/>
          <p:nvPr/>
        </p:nvSpPr>
        <p:spPr>
          <a:xfrm>
            <a:off x="702541" y="1705376"/>
            <a:ext cx="1747823" cy="1747799"/>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68569" tIns="68569" rIns="68569" bIns="68569" anchor="ctr" anchorCtr="0">
            <a:noAutofit/>
          </a:bodyPr>
          <a:lstStyle/>
          <a:p>
            <a:pPr algn="ctr"/>
            <a:endParaRPr sz="1800" dirty="0">
              <a:latin typeface="Fira Sans Medium"/>
              <a:ea typeface="Fira Sans Medium"/>
              <a:cs typeface="Fira Sans Medium"/>
              <a:sym typeface="Fira Sans Medium"/>
            </a:endParaRPr>
          </a:p>
        </p:txBody>
      </p:sp>
      <p:sp>
        <p:nvSpPr>
          <p:cNvPr id="1702" name="Google Shape;1702;p21"/>
          <p:cNvSpPr/>
          <p:nvPr/>
        </p:nvSpPr>
        <p:spPr>
          <a:xfrm>
            <a:off x="3867460" y="3466864"/>
            <a:ext cx="1254872" cy="728408"/>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3" name="Google Shape;1703;p21"/>
          <p:cNvSpPr/>
          <p:nvPr/>
        </p:nvSpPr>
        <p:spPr>
          <a:xfrm>
            <a:off x="3867460" y="3466864"/>
            <a:ext cx="323077" cy="728408"/>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68569" tIns="68569" rIns="68569" bIns="68569" anchor="ctr" anchorCtr="0">
            <a:noAutofit/>
          </a:bodyPr>
          <a:lstStyle/>
          <a:p>
            <a:pPr algn="ctr"/>
            <a:r>
              <a:rPr lang="en" sz="2250" dirty="0">
                <a:solidFill>
                  <a:srgbClr val="FFFFFF"/>
                </a:solidFill>
                <a:latin typeface="Fira Sans SemiBold"/>
                <a:ea typeface="Fira Sans SemiBold"/>
                <a:cs typeface="Fira Sans SemiBold"/>
                <a:sym typeface="Fira Sans SemiBold"/>
              </a:rPr>
              <a:t>4</a:t>
            </a:r>
            <a:endParaRPr sz="2250" dirty="0">
              <a:solidFill>
                <a:srgbClr val="FFFFFF"/>
              </a:solidFill>
              <a:latin typeface="Fira Sans SemiBold"/>
              <a:ea typeface="Fira Sans SemiBold"/>
              <a:cs typeface="Fira Sans SemiBold"/>
              <a:sym typeface="Fira Sans SemiBold"/>
            </a:endParaRPr>
          </a:p>
        </p:txBody>
      </p:sp>
      <p:sp>
        <p:nvSpPr>
          <p:cNvPr id="1704" name="Google Shape;1704;p21"/>
          <p:cNvSpPr/>
          <p:nvPr/>
        </p:nvSpPr>
        <p:spPr>
          <a:xfrm>
            <a:off x="3867460" y="951851"/>
            <a:ext cx="1254872" cy="728408"/>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5" name="Google Shape;1705;p21"/>
          <p:cNvSpPr/>
          <p:nvPr/>
        </p:nvSpPr>
        <p:spPr>
          <a:xfrm>
            <a:off x="3867460" y="951851"/>
            <a:ext cx="323077" cy="728408"/>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68569" tIns="68569" rIns="68569" bIns="68569" anchor="ctr" anchorCtr="0">
            <a:noAutofit/>
          </a:bodyPr>
          <a:lstStyle/>
          <a:p>
            <a:pPr algn="ctr"/>
            <a:r>
              <a:rPr lang="en" sz="2250">
                <a:solidFill>
                  <a:srgbClr val="FFFFFF"/>
                </a:solidFill>
                <a:latin typeface="Fira Sans SemiBold"/>
                <a:ea typeface="Fira Sans SemiBold"/>
                <a:cs typeface="Fira Sans SemiBold"/>
                <a:sym typeface="Fira Sans SemiBold"/>
              </a:rPr>
              <a:t>1</a:t>
            </a:r>
            <a:endParaRPr sz="2250">
              <a:solidFill>
                <a:srgbClr val="FFFFFF"/>
              </a:solidFill>
              <a:latin typeface="Fira Sans SemiBold"/>
              <a:ea typeface="Fira Sans SemiBold"/>
              <a:cs typeface="Fira Sans SemiBold"/>
              <a:sym typeface="Fira Sans SemiBold"/>
            </a:endParaRPr>
          </a:p>
        </p:txBody>
      </p:sp>
      <p:sp>
        <p:nvSpPr>
          <p:cNvPr id="1708" name="Google Shape;1708;p21"/>
          <p:cNvSpPr/>
          <p:nvPr/>
        </p:nvSpPr>
        <p:spPr>
          <a:xfrm>
            <a:off x="5264010" y="1580418"/>
            <a:ext cx="1254126" cy="728408"/>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09" name="Google Shape;1709;p21"/>
          <p:cNvSpPr/>
          <p:nvPr/>
        </p:nvSpPr>
        <p:spPr>
          <a:xfrm>
            <a:off x="5264010" y="1580418"/>
            <a:ext cx="323077" cy="728408"/>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68569" tIns="68569" rIns="68569" bIns="68569" anchor="ctr" anchorCtr="0">
            <a:noAutofit/>
          </a:bodyPr>
          <a:lstStyle/>
          <a:p>
            <a:pPr algn="ctr"/>
            <a:r>
              <a:rPr lang="en" sz="2250" dirty="0">
                <a:solidFill>
                  <a:srgbClr val="FFFFFF"/>
                </a:solidFill>
                <a:latin typeface="Fira Sans SemiBold"/>
                <a:ea typeface="Fira Sans SemiBold"/>
                <a:cs typeface="Fira Sans SemiBold"/>
                <a:sym typeface="Fira Sans SemiBold"/>
              </a:rPr>
              <a:t>2</a:t>
            </a:r>
            <a:endParaRPr sz="2250" dirty="0">
              <a:solidFill>
                <a:srgbClr val="FFFFFF"/>
              </a:solidFill>
              <a:latin typeface="Fira Sans SemiBold"/>
              <a:ea typeface="Fira Sans SemiBold"/>
              <a:cs typeface="Fira Sans SemiBold"/>
              <a:sym typeface="Fira Sans SemiBold"/>
            </a:endParaRPr>
          </a:p>
        </p:txBody>
      </p:sp>
      <p:sp>
        <p:nvSpPr>
          <p:cNvPr id="1710" name="Google Shape;1710;p21"/>
          <p:cNvSpPr/>
          <p:nvPr/>
        </p:nvSpPr>
        <p:spPr>
          <a:xfrm>
            <a:off x="5264010" y="2838321"/>
            <a:ext cx="1254126" cy="728384"/>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68569" tIns="68569" rIns="68569" bIns="68569" anchor="ctr" anchorCtr="0">
            <a:noAutofit/>
          </a:bodyPr>
          <a:lstStyle/>
          <a:p>
            <a:endParaRPr sz="1050"/>
          </a:p>
        </p:txBody>
      </p:sp>
      <p:sp>
        <p:nvSpPr>
          <p:cNvPr id="1711" name="Google Shape;1711;p21"/>
          <p:cNvSpPr/>
          <p:nvPr/>
        </p:nvSpPr>
        <p:spPr>
          <a:xfrm>
            <a:off x="5264010" y="2838321"/>
            <a:ext cx="323077" cy="728384"/>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68569" tIns="68569" rIns="68569" bIns="68569" anchor="ctr" anchorCtr="0">
            <a:noAutofit/>
          </a:bodyPr>
          <a:lstStyle/>
          <a:p>
            <a:pPr algn="ctr"/>
            <a:r>
              <a:rPr lang="en" sz="2250" dirty="0">
                <a:solidFill>
                  <a:srgbClr val="FFFFFF"/>
                </a:solidFill>
                <a:latin typeface="Fira Sans SemiBold"/>
                <a:ea typeface="Fira Sans SemiBold"/>
                <a:cs typeface="Fira Sans SemiBold"/>
                <a:sym typeface="Fira Sans SemiBold"/>
              </a:rPr>
              <a:t>3</a:t>
            </a:r>
            <a:endParaRPr sz="2250" dirty="0">
              <a:solidFill>
                <a:srgbClr val="FFFFFF"/>
              </a:solidFill>
              <a:latin typeface="Fira Sans SemiBold"/>
              <a:ea typeface="Fira Sans SemiBold"/>
              <a:cs typeface="Fira Sans SemiBold"/>
              <a:sym typeface="Fira Sans SemiBold"/>
            </a:endParaRPr>
          </a:p>
        </p:txBody>
      </p:sp>
      <p:sp>
        <p:nvSpPr>
          <p:cNvPr id="1712" name="Google Shape;1712;p21"/>
          <p:cNvSpPr txBox="1"/>
          <p:nvPr/>
        </p:nvSpPr>
        <p:spPr>
          <a:xfrm>
            <a:off x="4190531" y="1145460"/>
            <a:ext cx="931725"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Bed </a:t>
            </a:r>
            <a:r>
              <a:rPr lang="en" sz="1050" dirty="0">
                <a:latin typeface="Fira Sans Medium"/>
                <a:ea typeface="Fira Sans Medium"/>
                <a:cs typeface="Fira Sans Medium"/>
                <a:sym typeface="Fira Sans Medium"/>
              </a:rPr>
              <a:t>and Ventilation</a:t>
            </a:r>
          </a:p>
          <a:p>
            <a:pPr algn="ctr"/>
            <a:r>
              <a:rPr lang="en" sz="1050" dirty="0">
                <a:latin typeface="Fira Sans Medium"/>
                <a:ea typeface="Fira Sans Medium"/>
                <a:cs typeface="Fira Sans Medium"/>
                <a:sym typeface="Fira Sans Medium"/>
              </a:rPr>
              <a:t>Module</a:t>
            </a:r>
            <a:endParaRPr sz="1050" dirty="0">
              <a:latin typeface="Fira Sans Medium"/>
              <a:ea typeface="Fira Sans Medium"/>
              <a:cs typeface="Fira Sans Medium"/>
              <a:sym typeface="Fira Sans Medium"/>
            </a:endParaRPr>
          </a:p>
        </p:txBody>
      </p:sp>
      <p:sp>
        <p:nvSpPr>
          <p:cNvPr id="1714" name="Google Shape;1714;p21"/>
          <p:cNvSpPr txBox="1"/>
          <p:nvPr/>
        </p:nvSpPr>
        <p:spPr>
          <a:xfrm>
            <a:off x="5507263" y="1878618"/>
            <a:ext cx="931725" cy="266400"/>
          </a:xfrm>
          <a:prstGeom prst="rect">
            <a:avLst/>
          </a:prstGeom>
          <a:noFill/>
          <a:ln>
            <a:noFill/>
          </a:ln>
        </p:spPr>
        <p:txBody>
          <a:bodyPr spcFirstLastPara="1" wrap="square" lIns="68569" tIns="68569" rIns="68569" bIns="68569" anchor="ctr" anchorCtr="0">
            <a:noAutofit/>
          </a:bodyPr>
          <a:lstStyle/>
          <a:p>
            <a:pPr algn="ctr"/>
            <a:r>
              <a:rPr lang="en" sz="1050" dirty="0">
                <a:latin typeface="Fira Sans Medium"/>
                <a:ea typeface="Fira Sans Medium"/>
                <a:cs typeface="Fira Sans Medium"/>
                <a:sym typeface="Fira Sans Medium"/>
              </a:rPr>
              <a:t>Basic </a:t>
            </a:r>
          </a:p>
          <a:p>
            <a:pPr algn="ctr"/>
            <a:r>
              <a:rPr lang="en" sz="1050" dirty="0">
                <a:latin typeface="Fira Sans Medium"/>
                <a:ea typeface="Fira Sans Medium"/>
                <a:cs typeface="Fira Sans Medium"/>
                <a:sym typeface="Fira Sans Medium"/>
              </a:rPr>
              <a:t>Needs</a:t>
            </a:r>
          </a:p>
          <a:p>
            <a:pPr algn="ctr"/>
            <a:r>
              <a:rPr lang="en-IN" sz="1050" dirty="0">
                <a:latin typeface="Fira Sans Medium"/>
                <a:ea typeface="Fira Sans Medium"/>
                <a:cs typeface="Fira Sans Medium"/>
                <a:sym typeface="Fira Sans Medium"/>
              </a:rPr>
              <a:t>Module</a:t>
            </a:r>
          </a:p>
          <a:p>
            <a:pPr algn="ctr"/>
            <a:endParaRPr sz="1050" dirty="0">
              <a:latin typeface="Fira Sans Medium"/>
              <a:ea typeface="Fira Sans Medium"/>
              <a:cs typeface="Fira Sans Medium"/>
              <a:sym typeface="Fira Sans Medium"/>
            </a:endParaRPr>
          </a:p>
        </p:txBody>
      </p:sp>
      <p:sp>
        <p:nvSpPr>
          <p:cNvPr id="1716" name="Google Shape;1716;p21"/>
          <p:cNvSpPr txBox="1"/>
          <p:nvPr/>
        </p:nvSpPr>
        <p:spPr>
          <a:xfrm>
            <a:off x="4043735" y="3697868"/>
            <a:ext cx="1081332"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Patient Monitor</a:t>
            </a:r>
          </a:p>
          <a:p>
            <a:pPr algn="ctr"/>
            <a:r>
              <a:rPr lang="en-IN" sz="1050" dirty="0">
                <a:latin typeface="Fira Sans Medium"/>
                <a:ea typeface="Fira Sans Medium"/>
                <a:cs typeface="Fira Sans Medium"/>
                <a:sym typeface="Fira Sans Medium"/>
              </a:rPr>
              <a:t>Module</a:t>
            </a:r>
          </a:p>
        </p:txBody>
      </p:sp>
      <p:sp>
        <p:nvSpPr>
          <p:cNvPr id="1718" name="Google Shape;1718;p21"/>
          <p:cNvSpPr txBox="1"/>
          <p:nvPr/>
        </p:nvSpPr>
        <p:spPr>
          <a:xfrm>
            <a:off x="5425548" y="3122253"/>
            <a:ext cx="1254126" cy="266400"/>
          </a:xfrm>
          <a:prstGeom prst="rect">
            <a:avLst/>
          </a:prstGeom>
          <a:noFill/>
          <a:ln>
            <a:noFill/>
          </a:ln>
        </p:spPr>
        <p:txBody>
          <a:bodyPr spcFirstLastPara="1" wrap="square" lIns="68569" tIns="68569" rIns="68569" bIns="68569" anchor="ctr" anchorCtr="0">
            <a:noAutofit/>
          </a:bodyPr>
          <a:lstStyle/>
          <a:p>
            <a:pPr algn="ctr"/>
            <a:r>
              <a:rPr lang="en-IN" sz="1050" dirty="0">
                <a:latin typeface="Fira Sans Medium"/>
                <a:ea typeface="Fira Sans Medium"/>
                <a:cs typeface="Fira Sans Medium"/>
                <a:sym typeface="Fira Sans Medium"/>
              </a:rPr>
              <a:t>Security And Entertainment Module</a:t>
            </a:r>
          </a:p>
        </p:txBody>
      </p:sp>
      <p:pic>
        <p:nvPicPr>
          <p:cNvPr id="4" name="Picture 3">
            <a:extLst>
              <a:ext uri="{FF2B5EF4-FFF2-40B4-BE49-F238E27FC236}">
                <a16:creationId xmlns:a16="http://schemas.microsoft.com/office/drawing/2014/main" id="{0517915B-FD0B-B2C9-C3D7-34B43424F1FE}"/>
              </a:ext>
            </a:extLst>
          </p:cNvPr>
          <p:cNvPicPr>
            <a:picLocks noChangeAspect="1"/>
          </p:cNvPicPr>
          <p:nvPr/>
        </p:nvPicPr>
        <p:blipFill>
          <a:blip r:embed="rId3"/>
          <a:stretch>
            <a:fillRect/>
          </a:stretch>
        </p:blipFill>
        <p:spPr>
          <a:xfrm>
            <a:off x="479682" y="2631108"/>
            <a:ext cx="3048006" cy="3048006"/>
          </a:xfrm>
          <a:prstGeom prst="rect">
            <a:avLst/>
          </a:prstGeom>
        </p:spPr>
      </p:pic>
      <p:pic>
        <p:nvPicPr>
          <p:cNvPr id="6" name="Picture 5">
            <a:extLst>
              <a:ext uri="{FF2B5EF4-FFF2-40B4-BE49-F238E27FC236}">
                <a16:creationId xmlns:a16="http://schemas.microsoft.com/office/drawing/2014/main" id="{54F13C32-9E75-2A0E-A1A3-E76A65D9681A}"/>
              </a:ext>
            </a:extLst>
          </p:cNvPr>
          <p:cNvPicPr>
            <a:picLocks noChangeAspect="1"/>
          </p:cNvPicPr>
          <p:nvPr/>
        </p:nvPicPr>
        <p:blipFill>
          <a:blip r:embed="rId4"/>
          <a:stretch>
            <a:fillRect/>
          </a:stretch>
        </p:blipFill>
        <p:spPr>
          <a:xfrm>
            <a:off x="584661" y="1580418"/>
            <a:ext cx="1961509" cy="1961509"/>
          </a:xfrm>
          <a:prstGeom prst="rect">
            <a:avLst/>
          </a:prstGeom>
        </p:spPr>
      </p:pic>
      <p:sp>
        <p:nvSpPr>
          <p:cNvPr id="7" name="Google Shape;1686;p20">
            <a:extLst>
              <a:ext uri="{FF2B5EF4-FFF2-40B4-BE49-F238E27FC236}">
                <a16:creationId xmlns:a16="http://schemas.microsoft.com/office/drawing/2014/main" id="{8554D079-BC4E-4724-CDB6-81125C84AD02}"/>
              </a:ext>
            </a:extLst>
          </p:cNvPr>
          <p:cNvSpPr txBox="1"/>
          <p:nvPr/>
        </p:nvSpPr>
        <p:spPr>
          <a:xfrm>
            <a:off x="584661" y="205326"/>
            <a:ext cx="5792625" cy="360900"/>
          </a:xfrm>
          <a:prstGeom prst="rect">
            <a:avLst/>
          </a:prstGeom>
          <a:noFill/>
          <a:ln>
            <a:noFill/>
          </a:ln>
        </p:spPr>
        <p:txBody>
          <a:bodyPr spcFirstLastPara="1" wrap="square" lIns="68569" tIns="68569" rIns="68569" bIns="68569" anchor="ctr" anchorCtr="0">
            <a:noAutofit/>
          </a:bodyPr>
          <a:lstStyle/>
          <a:p>
            <a:pPr algn="ctr"/>
            <a:r>
              <a:rPr lang="en" sz="2400" dirty="0">
                <a:latin typeface="Fira Sans Medium"/>
                <a:ea typeface="Fira Sans Medium"/>
                <a:cs typeface="Fira Sans Medium"/>
                <a:sym typeface="Fira Sans Medium"/>
              </a:rPr>
              <a:t>7. Modules </a:t>
            </a:r>
            <a:endParaRPr sz="2400" dirty="0">
              <a:latin typeface="Fira Sans Medium"/>
              <a:ea typeface="Fira Sans Medium"/>
              <a:cs typeface="Fira Sans Medium"/>
              <a:sym typeface="Fira Sans Medium"/>
            </a:endParaRPr>
          </a:p>
        </p:txBody>
      </p:sp>
      <p:sp>
        <p:nvSpPr>
          <p:cNvPr id="2" name="Slide Number Placeholder 1"/>
          <p:cNvSpPr>
            <a:spLocks noGrp="1"/>
          </p:cNvSpPr>
          <p:nvPr>
            <p:ph type="sldNum" idx="12"/>
          </p:nvPr>
        </p:nvSpPr>
        <p:spPr/>
        <p:txBody>
          <a:bodyPr/>
          <a:lstStyle/>
          <a:p>
            <a:fld id="{00000000-1234-1234-1234-123412341234}" type="slidenum">
              <a:rPr lang="en" smtClean="0"/>
              <a:pPr/>
              <a:t>20</a:t>
            </a:fld>
            <a:endParaRPr lang="en"/>
          </a:p>
        </p:txBody>
      </p:sp>
      <p:sp>
        <p:nvSpPr>
          <p:cNvPr id="3" name="Date Placeholder 2"/>
          <p:cNvSpPr>
            <a:spLocks noGrp="1"/>
          </p:cNvSpPr>
          <p:nvPr>
            <p:ph type="dt" sz="half" idx="13"/>
          </p:nvPr>
        </p:nvSpPr>
        <p:spPr/>
        <p:txBody>
          <a:bodyPr/>
          <a:lstStyle/>
          <a:p>
            <a:fld id="{3E5F6293-D813-439B-A816-343E842700EC}" type="datetime1">
              <a:rPr lang="en-US" smtClean="0"/>
              <a:t>6/17/2023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8795" y="168695"/>
            <a:ext cx="4308438" cy="307777"/>
          </a:xfrm>
          <a:prstGeom prst="rect">
            <a:avLst/>
          </a:prstGeom>
          <a:noFill/>
        </p:spPr>
        <p:txBody>
          <a:bodyPr wrap="square" rtlCol="0">
            <a:spAutoFit/>
          </a:bodyPr>
          <a:lstStyle/>
          <a:p>
            <a:pPr algn="ctr"/>
            <a:r>
              <a:rPr lang="en-IN" dirty="0">
                <a:latin typeface="Fira Sans Medium"/>
                <a:ea typeface="Fira Sans Medium"/>
                <a:cs typeface="Fira Sans Medium"/>
                <a:sym typeface="Fira Sans Medium"/>
              </a:rPr>
              <a:t>1.Bed And Ventilation Module</a:t>
            </a:r>
            <a:endParaRPr lang="en-IN" dirty="0"/>
          </a:p>
        </p:txBody>
      </p:sp>
      <p:sp>
        <p:nvSpPr>
          <p:cNvPr id="2" name="Slide Number Placeholder 1"/>
          <p:cNvSpPr>
            <a:spLocks noGrp="1"/>
          </p:cNvSpPr>
          <p:nvPr>
            <p:ph type="sldNum" idx="12"/>
          </p:nvPr>
        </p:nvSpPr>
        <p:spPr/>
        <p:txBody>
          <a:bodyPr/>
          <a:lstStyle/>
          <a:p>
            <a:fld id="{00000000-1234-1234-1234-123412341234}" type="slidenum">
              <a:rPr lang="en" smtClean="0"/>
              <a:pPr/>
              <a:t>21</a:t>
            </a:fld>
            <a:endParaRPr lang="en"/>
          </a:p>
        </p:txBody>
      </p:sp>
      <p:sp>
        <p:nvSpPr>
          <p:cNvPr id="5" name="Date Placeholder 4"/>
          <p:cNvSpPr>
            <a:spLocks noGrp="1"/>
          </p:cNvSpPr>
          <p:nvPr>
            <p:ph type="dt" sz="half" idx="13"/>
          </p:nvPr>
        </p:nvSpPr>
        <p:spPr/>
        <p:txBody>
          <a:bodyPr/>
          <a:lstStyle/>
          <a:p>
            <a:fld id="{5D606EEC-2DD3-43DF-90C4-25A25D464711}" type="datetime1">
              <a:rPr lang="en-US" smtClean="0"/>
              <a:t>6/17/2023</a:t>
            </a:fld>
            <a:endParaRPr lang="en-IN"/>
          </a:p>
        </p:txBody>
      </p:sp>
      <p:pic>
        <p:nvPicPr>
          <p:cNvPr id="11" name="Picture 10">
            <a:extLst>
              <a:ext uri="{FF2B5EF4-FFF2-40B4-BE49-F238E27FC236}">
                <a16:creationId xmlns:a16="http://schemas.microsoft.com/office/drawing/2014/main" id="{67102DC2-D455-A389-AB78-A3F22F8EC1CD}"/>
              </a:ext>
            </a:extLst>
          </p:cNvPr>
          <p:cNvPicPr>
            <a:picLocks noChangeAspect="1"/>
          </p:cNvPicPr>
          <p:nvPr/>
        </p:nvPicPr>
        <p:blipFill rotWithShape="1">
          <a:blip r:embed="rId2"/>
          <a:srcRect l="11291" t="3731" r="18181" b="13411"/>
          <a:stretch/>
        </p:blipFill>
        <p:spPr>
          <a:xfrm>
            <a:off x="301302" y="761078"/>
            <a:ext cx="3127698" cy="2598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99EB8074-78E8-F10E-E910-09ECDD7214B5}"/>
              </a:ext>
            </a:extLst>
          </p:cNvPr>
          <p:cNvPicPr>
            <a:picLocks noChangeAspect="1"/>
          </p:cNvPicPr>
          <p:nvPr/>
        </p:nvPicPr>
        <p:blipFill>
          <a:blip r:embed="rId3"/>
          <a:stretch>
            <a:fillRect/>
          </a:stretch>
        </p:blipFill>
        <p:spPr>
          <a:xfrm>
            <a:off x="3634371" y="761078"/>
            <a:ext cx="1417377" cy="2598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B6CB2769-5A60-0874-4C98-F46E331FEC01}"/>
              </a:ext>
            </a:extLst>
          </p:cNvPr>
          <p:cNvPicPr>
            <a:picLocks noChangeAspect="1"/>
          </p:cNvPicPr>
          <p:nvPr/>
        </p:nvPicPr>
        <p:blipFill>
          <a:blip r:embed="rId4"/>
          <a:stretch>
            <a:fillRect/>
          </a:stretch>
        </p:blipFill>
        <p:spPr>
          <a:xfrm>
            <a:off x="5215520" y="761078"/>
            <a:ext cx="1417377" cy="2598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6331389A-185E-1F4E-B6A4-4BAB95A34CEE}"/>
              </a:ext>
            </a:extLst>
          </p:cNvPr>
          <p:cNvSpPr txBox="1"/>
          <p:nvPr/>
        </p:nvSpPr>
        <p:spPr>
          <a:xfrm>
            <a:off x="497444" y="3534556"/>
            <a:ext cx="6062662"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t>Control the angle of curtain/blinds.</a:t>
            </a:r>
          </a:p>
          <a:p>
            <a:pPr marL="285750" indent="-285750">
              <a:buFont typeface="Arial" panose="020B0604020202020204" pitchFamily="34" charset="0"/>
              <a:buChar char="•"/>
            </a:pPr>
            <a:r>
              <a:rPr lang="en-US" sz="1100" dirty="0"/>
              <a:t>Voice command enabled.</a:t>
            </a:r>
          </a:p>
          <a:p>
            <a:pPr marL="285750" indent="-285750">
              <a:buFont typeface="Arial" panose="020B0604020202020204" pitchFamily="34" charset="0"/>
              <a:buChar char="•"/>
            </a:pPr>
            <a:r>
              <a:rPr lang="en-US" sz="1100" dirty="0"/>
              <a:t>Easy to connect over the Internet.</a:t>
            </a:r>
          </a:p>
          <a:p>
            <a:pPr marL="285750" indent="-285750">
              <a:buFont typeface="Arial" panose="020B0604020202020204" pitchFamily="34" charset="0"/>
              <a:buChar char="•"/>
            </a:pPr>
            <a:r>
              <a:rPr lang="en-US" sz="1100" dirty="0"/>
              <a:t>Manual switches enabled. </a:t>
            </a:r>
          </a:p>
          <a:p>
            <a:pPr marL="285750" indent="-285750">
              <a:buFont typeface="Arial" panose="020B0604020202020204" pitchFamily="34" charset="0"/>
              <a:buChar char="•"/>
            </a:pPr>
            <a:r>
              <a:rPr lang="en-US" sz="1100" dirty="0"/>
              <a:t>Wide compatible with IOT platforms.</a:t>
            </a:r>
          </a:p>
          <a:p>
            <a:pPr marL="285750" indent="-285750">
              <a:buFont typeface="Arial" panose="020B0604020202020204" pitchFamily="34" charset="0"/>
              <a:buChar char="•"/>
            </a:pPr>
            <a:r>
              <a:rPr lang="en-US" sz="1100" dirty="0"/>
              <a:t>Application control is also available. </a:t>
            </a:r>
            <a:endParaRPr lang="en-IN" sz="1100" dirty="0"/>
          </a:p>
        </p:txBody>
      </p:sp>
    </p:spTree>
    <p:extLst>
      <p:ext uri="{BB962C8B-B14F-4D97-AF65-F5344CB8AC3E}">
        <p14:creationId xmlns:p14="http://schemas.microsoft.com/office/powerpoint/2010/main" val="3487265164"/>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8861" y="115327"/>
            <a:ext cx="3242213" cy="584775"/>
          </a:xfrm>
          <a:prstGeom prst="rect">
            <a:avLst/>
          </a:prstGeom>
          <a:noFill/>
        </p:spPr>
        <p:txBody>
          <a:bodyPr wrap="square" rtlCol="0">
            <a:spAutoFit/>
          </a:bodyPr>
          <a:lstStyle/>
          <a:p>
            <a:pPr algn="ctr"/>
            <a:r>
              <a:rPr lang="en-IN" dirty="0">
                <a:latin typeface="Fira Sans Medium"/>
                <a:ea typeface="Fira Sans Medium"/>
                <a:cs typeface="Fira Sans Medium"/>
                <a:sym typeface="Fira Sans Medium"/>
              </a:rPr>
              <a:t>2.Basic Needs Module</a:t>
            </a:r>
          </a:p>
          <a:p>
            <a:endParaRPr lang="en-IN" sz="1800" dirty="0"/>
          </a:p>
        </p:txBody>
      </p:sp>
      <p:sp>
        <p:nvSpPr>
          <p:cNvPr id="4" name="Slide Number Placeholder 3"/>
          <p:cNvSpPr>
            <a:spLocks noGrp="1"/>
          </p:cNvSpPr>
          <p:nvPr>
            <p:ph type="sldNum" idx="12"/>
          </p:nvPr>
        </p:nvSpPr>
        <p:spPr/>
        <p:txBody>
          <a:bodyPr/>
          <a:lstStyle/>
          <a:p>
            <a:fld id="{00000000-1234-1234-1234-123412341234}" type="slidenum">
              <a:rPr lang="en" smtClean="0"/>
              <a:pPr/>
              <a:t>22</a:t>
            </a:fld>
            <a:endParaRPr lang="en"/>
          </a:p>
        </p:txBody>
      </p:sp>
      <p:sp>
        <p:nvSpPr>
          <p:cNvPr id="5" name="Date Placeholder 4"/>
          <p:cNvSpPr>
            <a:spLocks noGrp="1"/>
          </p:cNvSpPr>
          <p:nvPr>
            <p:ph type="dt" sz="half" idx="13"/>
          </p:nvPr>
        </p:nvSpPr>
        <p:spPr/>
        <p:txBody>
          <a:bodyPr/>
          <a:lstStyle/>
          <a:p>
            <a:fld id="{1F5B20B6-BF82-4457-8806-77BC684C1C19}" type="datetime1">
              <a:rPr lang="en-US" smtClean="0"/>
              <a:t>6/17/2023</a:t>
            </a:fld>
            <a:endParaRPr lang="en-IN"/>
          </a:p>
        </p:txBody>
      </p:sp>
      <p:pic>
        <p:nvPicPr>
          <p:cNvPr id="7" name="Picture 6">
            <a:extLst>
              <a:ext uri="{FF2B5EF4-FFF2-40B4-BE49-F238E27FC236}">
                <a16:creationId xmlns:a16="http://schemas.microsoft.com/office/drawing/2014/main" id="{98ADC75C-4F89-0486-1626-91AF0B8F53B0}"/>
              </a:ext>
            </a:extLst>
          </p:cNvPr>
          <p:cNvPicPr>
            <a:picLocks noChangeAspect="1"/>
          </p:cNvPicPr>
          <p:nvPr/>
        </p:nvPicPr>
        <p:blipFill>
          <a:blip r:embed="rId2"/>
          <a:stretch>
            <a:fillRect/>
          </a:stretch>
        </p:blipFill>
        <p:spPr>
          <a:xfrm>
            <a:off x="221537" y="700102"/>
            <a:ext cx="3207463" cy="2266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E672CBD-A9DA-E1FB-6906-AF4AB4DBBD0F}"/>
              </a:ext>
            </a:extLst>
          </p:cNvPr>
          <p:cNvPicPr>
            <a:picLocks noChangeAspect="1"/>
          </p:cNvPicPr>
          <p:nvPr/>
        </p:nvPicPr>
        <p:blipFill>
          <a:blip r:embed="rId3"/>
          <a:stretch>
            <a:fillRect/>
          </a:stretch>
        </p:blipFill>
        <p:spPr>
          <a:xfrm>
            <a:off x="3630256" y="700101"/>
            <a:ext cx="749069" cy="1623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1A3397F2-44F1-2D31-C952-7C7BBB9A758A}"/>
              </a:ext>
            </a:extLst>
          </p:cNvPr>
          <p:cNvPicPr>
            <a:picLocks noChangeAspect="1"/>
          </p:cNvPicPr>
          <p:nvPr/>
        </p:nvPicPr>
        <p:blipFill>
          <a:blip r:embed="rId4"/>
          <a:stretch>
            <a:fillRect/>
          </a:stretch>
        </p:blipFill>
        <p:spPr>
          <a:xfrm>
            <a:off x="4668452" y="700101"/>
            <a:ext cx="749070" cy="1623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8047A352-F205-98F9-D5DD-B9B4D5B1C798}"/>
              </a:ext>
            </a:extLst>
          </p:cNvPr>
          <p:cNvPicPr>
            <a:picLocks noChangeAspect="1"/>
          </p:cNvPicPr>
          <p:nvPr/>
        </p:nvPicPr>
        <p:blipFill>
          <a:blip r:embed="rId5"/>
          <a:stretch>
            <a:fillRect/>
          </a:stretch>
        </p:blipFill>
        <p:spPr>
          <a:xfrm>
            <a:off x="5743863" y="701115"/>
            <a:ext cx="749070" cy="1622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75A29645-1407-9B0B-4A19-D9067440B763}"/>
              </a:ext>
            </a:extLst>
          </p:cNvPr>
          <p:cNvPicPr>
            <a:picLocks noChangeAspect="1"/>
          </p:cNvPicPr>
          <p:nvPr/>
        </p:nvPicPr>
        <p:blipFill>
          <a:blip r:embed="rId6"/>
          <a:stretch>
            <a:fillRect/>
          </a:stretch>
        </p:blipFill>
        <p:spPr>
          <a:xfrm>
            <a:off x="5805941" y="2819400"/>
            <a:ext cx="748602" cy="1622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81CC51AB-67EF-70FD-EDBB-CA651F66D802}"/>
              </a:ext>
            </a:extLst>
          </p:cNvPr>
          <p:cNvSpPr txBox="1"/>
          <p:nvPr/>
        </p:nvSpPr>
        <p:spPr>
          <a:xfrm>
            <a:off x="138636" y="3191656"/>
            <a:ext cx="6062662"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t>Control the Daily life Appliances.</a:t>
            </a:r>
          </a:p>
          <a:p>
            <a:pPr marL="285750" indent="-285750">
              <a:buFont typeface="Arial" panose="020B0604020202020204" pitchFamily="34" charset="0"/>
              <a:buChar char="•"/>
            </a:pPr>
            <a:r>
              <a:rPr lang="en-US" sz="1100" dirty="0"/>
              <a:t>Voice command enabled.</a:t>
            </a:r>
          </a:p>
          <a:p>
            <a:pPr marL="285750" indent="-285750">
              <a:buFont typeface="Arial" panose="020B0604020202020204" pitchFamily="34" charset="0"/>
              <a:buChar char="•"/>
            </a:pPr>
            <a:r>
              <a:rPr lang="en-US" sz="1100" dirty="0"/>
              <a:t>Easy to connect over the Internet.</a:t>
            </a:r>
          </a:p>
          <a:p>
            <a:pPr marL="285750" indent="-285750">
              <a:buFont typeface="Arial" panose="020B0604020202020204" pitchFamily="34" charset="0"/>
              <a:buChar char="•"/>
            </a:pPr>
            <a:r>
              <a:rPr lang="en-US" sz="1100" dirty="0"/>
              <a:t>Manual switches enabled. </a:t>
            </a:r>
          </a:p>
          <a:p>
            <a:pPr marL="285750" indent="-285750">
              <a:buFont typeface="Arial" panose="020B0604020202020204" pitchFamily="34" charset="0"/>
              <a:buChar char="•"/>
            </a:pPr>
            <a:r>
              <a:rPr lang="en-US" sz="1100" dirty="0"/>
              <a:t>Infra red Controlled devices are also connected with IOT.</a:t>
            </a:r>
          </a:p>
          <a:p>
            <a:pPr marL="285750" indent="-285750">
              <a:buFont typeface="Arial" panose="020B0604020202020204" pitchFamily="34" charset="0"/>
              <a:buChar char="•"/>
            </a:pPr>
            <a:r>
              <a:rPr lang="en-US" sz="1100" dirty="0"/>
              <a:t>Wide compatible with IOT platforms.</a:t>
            </a:r>
          </a:p>
          <a:p>
            <a:pPr marL="285750" indent="-285750">
              <a:buFont typeface="Arial" panose="020B0604020202020204" pitchFamily="34" charset="0"/>
              <a:buChar char="•"/>
            </a:pPr>
            <a:r>
              <a:rPr lang="en-US" sz="1100" dirty="0"/>
              <a:t>Application control is also available. </a:t>
            </a:r>
            <a:endParaRPr lang="en-IN" sz="1100" dirty="0"/>
          </a:p>
        </p:txBody>
      </p:sp>
    </p:spTree>
    <p:extLst>
      <p:ext uri="{BB962C8B-B14F-4D97-AF65-F5344CB8AC3E}">
        <p14:creationId xmlns:p14="http://schemas.microsoft.com/office/powerpoint/2010/main" val="88897175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3839" y="244258"/>
            <a:ext cx="3268844" cy="553998"/>
          </a:xfrm>
          <a:prstGeom prst="rect">
            <a:avLst/>
          </a:prstGeom>
          <a:noFill/>
        </p:spPr>
        <p:txBody>
          <a:bodyPr wrap="none" rtlCol="0">
            <a:spAutoFit/>
          </a:bodyPr>
          <a:lstStyle/>
          <a:p>
            <a:r>
              <a:rPr lang="en-IN" dirty="0">
                <a:latin typeface="Fira Sans Medium"/>
                <a:ea typeface="Fira Sans Medium"/>
                <a:cs typeface="Fira Sans Medium"/>
                <a:sym typeface="Fira Sans Medium"/>
              </a:rPr>
              <a:t>3. Security And Entertainment Module</a:t>
            </a:r>
          </a:p>
          <a:p>
            <a:endParaRPr lang="en-IN" sz="1600" dirty="0"/>
          </a:p>
        </p:txBody>
      </p:sp>
      <p:sp>
        <p:nvSpPr>
          <p:cNvPr id="4" name="Slide Number Placeholder 3"/>
          <p:cNvSpPr>
            <a:spLocks noGrp="1"/>
          </p:cNvSpPr>
          <p:nvPr>
            <p:ph type="sldNum" idx="12"/>
          </p:nvPr>
        </p:nvSpPr>
        <p:spPr/>
        <p:txBody>
          <a:bodyPr/>
          <a:lstStyle/>
          <a:p>
            <a:fld id="{00000000-1234-1234-1234-123412341234}" type="slidenum">
              <a:rPr lang="en" smtClean="0"/>
              <a:pPr/>
              <a:t>23</a:t>
            </a:fld>
            <a:endParaRPr lang="en"/>
          </a:p>
        </p:txBody>
      </p:sp>
      <p:sp>
        <p:nvSpPr>
          <p:cNvPr id="5" name="Date Placeholder 4"/>
          <p:cNvSpPr>
            <a:spLocks noGrp="1"/>
          </p:cNvSpPr>
          <p:nvPr>
            <p:ph type="dt" sz="half" idx="13"/>
          </p:nvPr>
        </p:nvSpPr>
        <p:spPr/>
        <p:txBody>
          <a:bodyPr/>
          <a:lstStyle/>
          <a:p>
            <a:fld id="{C482FB24-79CF-4A12-ABCF-C71AC6C173DA}" type="datetime1">
              <a:rPr lang="en-US" smtClean="0"/>
              <a:t>6/17/2023</a:t>
            </a:fld>
            <a:endParaRPr lang="en-IN"/>
          </a:p>
        </p:txBody>
      </p:sp>
      <p:pic>
        <p:nvPicPr>
          <p:cNvPr id="7" name="Picture 6">
            <a:extLst>
              <a:ext uri="{FF2B5EF4-FFF2-40B4-BE49-F238E27FC236}">
                <a16:creationId xmlns:a16="http://schemas.microsoft.com/office/drawing/2014/main" id="{05356C65-A713-E00F-1B82-85E74583B3BC}"/>
              </a:ext>
            </a:extLst>
          </p:cNvPr>
          <p:cNvPicPr>
            <a:picLocks noChangeAspect="1"/>
          </p:cNvPicPr>
          <p:nvPr/>
        </p:nvPicPr>
        <p:blipFill>
          <a:blip r:embed="rId2"/>
          <a:stretch>
            <a:fillRect/>
          </a:stretch>
        </p:blipFill>
        <p:spPr>
          <a:xfrm>
            <a:off x="271312" y="798256"/>
            <a:ext cx="2948138" cy="2083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AC9BFFEB-511C-22E9-79B3-F8FAC18EF41F}"/>
              </a:ext>
            </a:extLst>
          </p:cNvPr>
          <p:cNvPicPr>
            <a:picLocks noChangeAspect="1"/>
          </p:cNvPicPr>
          <p:nvPr/>
        </p:nvPicPr>
        <p:blipFill>
          <a:blip r:embed="rId3"/>
          <a:stretch>
            <a:fillRect/>
          </a:stretch>
        </p:blipFill>
        <p:spPr>
          <a:xfrm>
            <a:off x="4403174" y="923925"/>
            <a:ext cx="1978289" cy="1354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ACBBD8A-2EE5-45CD-5DF2-6951E3D3C033}"/>
              </a:ext>
            </a:extLst>
          </p:cNvPr>
          <p:cNvPicPr>
            <a:picLocks noChangeAspect="1"/>
          </p:cNvPicPr>
          <p:nvPr/>
        </p:nvPicPr>
        <p:blipFill rotWithShape="1">
          <a:blip r:embed="rId4"/>
          <a:srcRect l="80272" t="23738" r="3210" b="13930"/>
          <a:stretch/>
        </p:blipFill>
        <p:spPr>
          <a:xfrm>
            <a:off x="3254462" y="923924"/>
            <a:ext cx="898438" cy="1354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2D2FBA1B-8BE6-886C-63B3-DE33D41948DA}"/>
              </a:ext>
            </a:extLst>
          </p:cNvPr>
          <p:cNvPicPr>
            <a:picLocks noChangeAspect="1"/>
          </p:cNvPicPr>
          <p:nvPr/>
        </p:nvPicPr>
        <p:blipFill>
          <a:blip r:embed="rId5"/>
          <a:stretch>
            <a:fillRect/>
          </a:stretch>
        </p:blipFill>
        <p:spPr>
          <a:xfrm>
            <a:off x="4376517" y="2865512"/>
            <a:ext cx="2031602" cy="1354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B1A3AB8A-F359-B129-D84F-77BC7FEB5B0F}"/>
              </a:ext>
            </a:extLst>
          </p:cNvPr>
          <p:cNvSpPr txBox="1"/>
          <p:nvPr/>
        </p:nvSpPr>
        <p:spPr>
          <a:xfrm>
            <a:off x="138636" y="3191656"/>
            <a:ext cx="6062662"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t>Control the Daily life Appliances.</a:t>
            </a:r>
          </a:p>
          <a:p>
            <a:pPr marL="285750" indent="-285750">
              <a:buFont typeface="Arial" panose="020B0604020202020204" pitchFamily="34" charset="0"/>
              <a:buChar char="•"/>
            </a:pPr>
            <a:r>
              <a:rPr lang="en-US" sz="1100" dirty="0"/>
              <a:t>Voice command enabled.</a:t>
            </a:r>
          </a:p>
          <a:p>
            <a:pPr marL="285750" indent="-285750">
              <a:buFont typeface="Arial" panose="020B0604020202020204" pitchFamily="34" charset="0"/>
              <a:buChar char="•"/>
            </a:pPr>
            <a:r>
              <a:rPr lang="en-US" sz="1100" dirty="0"/>
              <a:t>Easy to connect over the Internet.</a:t>
            </a:r>
          </a:p>
          <a:p>
            <a:pPr marL="285750" indent="-285750">
              <a:buFont typeface="Arial" panose="020B0604020202020204" pitchFamily="34" charset="0"/>
              <a:buChar char="•"/>
            </a:pPr>
            <a:r>
              <a:rPr lang="en-US" sz="1100" dirty="0"/>
              <a:t>Entertainment And Monitor the premises.</a:t>
            </a:r>
          </a:p>
          <a:p>
            <a:pPr marL="285750" indent="-285750">
              <a:buFont typeface="Arial" panose="020B0604020202020204" pitchFamily="34" charset="0"/>
              <a:buChar char="•"/>
            </a:pPr>
            <a:r>
              <a:rPr lang="en-US" sz="1100" dirty="0"/>
              <a:t>Wide compatible with IOT platforms.</a:t>
            </a:r>
          </a:p>
          <a:p>
            <a:pPr marL="285750" indent="-285750">
              <a:buFont typeface="Arial" panose="020B0604020202020204" pitchFamily="34" charset="0"/>
              <a:buChar char="•"/>
            </a:pPr>
            <a:r>
              <a:rPr lang="en-US" sz="1100" dirty="0"/>
              <a:t>Remote Control Available.</a:t>
            </a:r>
          </a:p>
          <a:p>
            <a:pPr marL="285750" indent="-285750">
              <a:buFont typeface="Arial" panose="020B0604020202020204" pitchFamily="34" charset="0"/>
              <a:buChar char="•"/>
            </a:pPr>
            <a:r>
              <a:rPr lang="en-US" sz="1100" dirty="0"/>
              <a:t>Multiple Platforms.</a:t>
            </a:r>
            <a:endParaRPr lang="en-IN" sz="1100" dirty="0"/>
          </a:p>
        </p:txBody>
      </p:sp>
    </p:spTree>
    <p:extLst>
      <p:ext uri="{BB962C8B-B14F-4D97-AF65-F5344CB8AC3E}">
        <p14:creationId xmlns:p14="http://schemas.microsoft.com/office/powerpoint/2010/main" val="414788385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16;p21"/>
          <p:cNvSpPr txBox="1"/>
          <p:nvPr/>
        </p:nvSpPr>
        <p:spPr>
          <a:xfrm>
            <a:off x="2197059" y="214312"/>
            <a:ext cx="3353885" cy="614027"/>
          </a:xfrm>
          <a:prstGeom prst="rect">
            <a:avLst/>
          </a:prstGeom>
          <a:noFill/>
          <a:ln>
            <a:noFill/>
          </a:ln>
        </p:spPr>
        <p:txBody>
          <a:bodyPr spcFirstLastPara="1" wrap="square" lIns="68569" tIns="68569" rIns="68569" bIns="68569" anchor="ctr" anchorCtr="0">
            <a:noAutofit/>
          </a:bodyPr>
          <a:lstStyle/>
          <a:p>
            <a:r>
              <a:rPr lang="en-IN" sz="1600" dirty="0">
                <a:latin typeface="Fira Sans Medium"/>
                <a:ea typeface="Fira Sans Medium"/>
                <a:cs typeface="Fira Sans Medium"/>
                <a:sym typeface="Fira Sans Medium"/>
              </a:rPr>
              <a:t>4.Patient </a:t>
            </a:r>
            <a:r>
              <a:rPr lang="en-IN" dirty="0">
                <a:latin typeface="Fira Sans Medium"/>
                <a:ea typeface="Fira Sans Medium"/>
                <a:cs typeface="Fira Sans Medium"/>
                <a:sym typeface="Fira Sans Medium"/>
              </a:rPr>
              <a:t>Monitor</a:t>
            </a:r>
            <a:r>
              <a:rPr lang="en-IN" sz="1600" dirty="0">
                <a:latin typeface="Fira Sans Medium"/>
                <a:ea typeface="Fira Sans Medium"/>
                <a:cs typeface="Fira Sans Medium"/>
                <a:sym typeface="Fira Sans Medium"/>
              </a:rPr>
              <a:t> Module</a:t>
            </a:r>
          </a:p>
        </p:txBody>
      </p:sp>
      <p:sp>
        <p:nvSpPr>
          <p:cNvPr id="4" name="Slide Number Placeholder 3"/>
          <p:cNvSpPr>
            <a:spLocks noGrp="1"/>
          </p:cNvSpPr>
          <p:nvPr>
            <p:ph type="sldNum" idx="12"/>
          </p:nvPr>
        </p:nvSpPr>
        <p:spPr/>
        <p:txBody>
          <a:bodyPr/>
          <a:lstStyle/>
          <a:p>
            <a:fld id="{00000000-1234-1234-1234-123412341234}" type="slidenum">
              <a:rPr lang="en" smtClean="0"/>
              <a:pPr/>
              <a:t>24</a:t>
            </a:fld>
            <a:endParaRPr lang="en"/>
          </a:p>
        </p:txBody>
      </p:sp>
      <p:sp>
        <p:nvSpPr>
          <p:cNvPr id="5" name="Date Placeholder 4"/>
          <p:cNvSpPr>
            <a:spLocks noGrp="1"/>
          </p:cNvSpPr>
          <p:nvPr>
            <p:ph type="dt" sz="half" idx="13"/>
          </p:nvPr>
        </p:nvSpPr>
        <p:spPr/>
        <p:txBody>
          <a:bodyPr/>
          <a:lstStyle/>
          <a:p>
            <a:fld id="{3655A791-E384-4C6E-8F5E-094251E58334}" type="datetime1">
              <a:rPr lang="en-US" smtClean="0"/>
              <a:t>6/17/2023</a:t>
            </a:fld>
            <a:endParaRPr lang="en-IN"/>
          </a:p>
        </p:txBody>
      </p:sp>
      <p:pic>
        <p:nvPicPr>
          <p:cNvPr id="9" name="Picture 8">
            <a:extLst>
              <a:ext uri="{FF2B5EF4-FFF2-40B4-BE49-F238E27FC236}">
                <a16:creationId xmlns:a16="http://schemas.microsoft.com/office/drawing/2014/main" id="{7783CBF1-8E18-8430-3DE6-4319A9EE27FD}"/>
              </a:ext>
            </a:extLst>
          </p:cNvPr>
          <p:cNvPicPr>
            <a:picLocks noChangeAspect="1"/>
          </p:cNvPicPr>
          <p:nvPr/>
        </p:nvPicPr>
        <p:blipFill rotWithShape="1">
          <a:blip r:embed="rId2"/>
          <a:srcRect l="33055" r="33611"/>
          <a:stretch/>
        </p:blipFill>
        <p:spPr>
          <a:xfrm>
            <a:off x="3720576" y="964384"/>
            <a:ext cx="3045293" cy="1883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638C237F-8C7D-5AA9-1364-23B440960560}"/>
              </a:ext>
            </a:extLst>
          </p:cNvPr>
          <p:cNvSpPr txBox="1"/>
          <p:nvPr/>
        </p:nvSpPr>
        <p:spPr>
          <a:xfrm>
            <a:off x="186261" y="3654922"/>
            <a:ext cx="6062662"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t>Monitor the patient anywhere around the world.</a:t>
            </a:r>
          </a:p>
          <a:p>
            <a:pPr marL="285750" indent="-285750">
              <a:buFont typeface="Arial" panose="020B0604020202020204" pitchFamily="34" charset="0"/>
              <a:buChar char="•"/>
            </a:pPr>
            <a:r>
              <a:rPr lang="en-US" sz="1100" dirty="0"/>
              <a:t>Easy to connect over the Internet.</a:t>
            </a:r>
          </a:p>
          <a:p>
            <a:pPr marL="285750" indent="-285750">
              <a:buFont typeface="Arial" panose="020B0604020202020204" pitchFamily="34" charset="0"/>
              <a:buChar char="•"/>
            </a:pPr>
            <a:r>
              <a:rPr lang="en-IN" sz="1100" dirty="0"/>
              <a:t>Graphical charts and levels.</a:t>
            </a:r>
          </a:p>
          <a:p>
            <a:pPr marL="285750" indent="-285750">
              <a:buFont typeface="Arial" panose="020B0604020202020204" pitchFamily="34" charset="0"/>
              <a:buChar char="•"/>
            </a:pPr>
            <a:r>
              <a:rPr lang="en-IN" sz="1100" dirty="0"/>
              <a:t>Automation And Triggering On Specific Conditions.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31" y="964384"/>
            <a:ext cx="3229897" cy="2282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4344666"/>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81AA-1E74-9D19-F413-045816CE4D57}"/>
              </a:ext>
            </a:extLst>
          </p:cNvPr>
          <p:cNvSpPr>
            <a:spLocks noGrp="1"/>
          </p:cNvSpPr>
          <p:nvPr>
            <p:ph type="ctrTitle"/>
          </p:nvPr>
        </p:nvSpPr>
        <p:spPr>
          <a:xfrm>
            <a:off x="-147225" y="80401"/>
            <a:ext cx="3875764" cy="792600"/>
          </a:xfrm>
        </p:spPr>
        <p:txBody>
          <a:bodyPr/>
          <a:lstStyle/>
          <a:p>
            <a:r>
              <a:rPr lang="en-IN" sz="2400" dirty="0">
                <a:latin typeface="Fira Sans" panose="020B0503050000020004" pitchFamily="34" charset="0"/>
              </a:rPr>
              <a:t>7. Project progress </a:t>
            </a:r>
          </a:p>
        </p:txBody>
      </p:sp>
      <p:sp>
        <p:nvSpPr>
          <p:cNvPr id="3" name="Subtitle 2">
            <a:extLst>
              <a:ext uri="{FF2B5EF4-FFF2-40B4-BE49-F238E27FC236}">
                <a16:creationId xmlns:a16="http://schemas.microsoft.com/office/drawing/2014/main" id="{BF6B178B-3286-A612-2A02-A51ACDF3AF2A}"/>
              </a:ext>
            </a:extLst>
          </p:cNvPr>
          <p:cNvSpPr>
            <a:spLocks noGrp="1"/>
          </p:cNvSpPr>
          <p:nvPr>
            <p:ph type="subTitle" idx="1"/>
          </p:nvPr>
        </p:nvSpPr>
        <p:spPr>
          <a:xfrm>
            <a:off x="116887" y="1136121"/>
            <a:ext cx="6624225" cy="3159931"/>
          </a:xfrm>
        </p:spPr>
        <p:txBody>
          <a:bodyPr/>
          <a:lstStyle/>
          <a:p>
            <a:pPr algn="l">
              <a:buFont typeface="Arial" panose="020B0604020202020204" pitchFamily="34" charset="0"/>
              <a:buChar char="•"/>
            </a:pPr>
            <a:r>
              <a:rPr lang="en-IN" sz="1400" dirty="0">
                <a:solidFill>
                  <a:schemeClr val="tx1"/>
                </a:solidFill>
              </a:rPr>
              <a:t>Completed around 90% of the project</a:t>
            </a:r>
          </a:p>
          <a:p>
            <a:pPr algn="l">
              <a:buFont typeface="Arial" panose="020B0604020202020204" pitchFamily="34" charset="0"/>
              <a:buChar char="•"/>
            </a:pPr>
            <a:endParaRPr lang="en-IN" sz="1400" dirty="0">
              <a:solidFill>
                <a:schemeClr val="tx1"/>
              </a:solidFill>
            </a:endParaRPr>
          </a:p>
          <a:p>
            <a:pPr algn="l">
              <a:buFont typeface="Arial" panose="020B0604020202020204" pitchFamily="34" charset="0"/>
              <a:buChar char="•"/>
            </a:pPr>
            <a:r>
              <a:rPr lang="en-IN" sz="1400" dirty="0">
                <a:solidFill>
                  <a:schemeClr val="tx1"/>
                </a:solidFill>
              </a:rPr>
              <a:t>Implemented five modules (bed and ventilation, basic needs, </a:t>
            </a:r>
          </a:p>
          <a:p>
            <a:pPr marL="114300" indent="0" algn="l"/>
            <a:r>
              <a:rPr lang="en-IN" sz="1400" dirty="0">
                <a:solidFill>
                  <a:schemeClr val="tx1"/>
                </a:solidFill>
              </a:rPr>
              <a:t>       patient monitor module, medical aid module, security and monitoring)</a:t>
            </a:r>
          </a:p>
          <a:p>
            <a:pPr marL="114300" indent="0" algn="l"/>
            <a:endParaRPr lang="en-IN" sz="1400" dirty="0">
              <a:solidFill>
                <a:schemeClr val="tx1"/>
              </a:solidFill>
            </a:endParaRPr>
          </a:p>
          <a:p>
            <a:pPr algn="l">
              <a:buFont typeface="Arial" panose="020B0604020202020204" pitchFamily="34" charset="0"/>
              <a:buChar char="•"/>
            </a:pPr>
            <a:r>
              <a:rPr lang="en-IN" sz="1400" dirty="0">
                <a:solidFill>
                  <a:schemeClr val="tx1"/>
                </a:solidFill>
              </a:rPr>
              <a:t>Connected the modules with the IOT environment</a:t>
            </a:r>
          </a:p>
          <a:p>
            <a:pPr algn="l">
              <a:buFont typeface="Arial" panose="020B0604020202020204" pitchFamily="34" charset="0"/>
              <a:buChar char="•"/>
            </a:pPr>
            <a:endParaRPr lang="en-IN" sz="1400" dirty="0">
              <a:solidFill>
                <a:schemeClr val="tx1"/>
              </a:solidFill>
            </a:endParaRPr>
          </a:p>
          <a:p>
            <a:pPr algn="l">
              <a:buFont typeface="Arial" panose="020B0604020202020204" pitchFamily="34" charset="0"/>
              <a:buChar char="•"/>
            </a:pPr>
            <a:r>
              <a:rPr lang="en-IN" sz="1400" dirty="0">
                <a:solidFill>
                  <a:schemeClr val="tx1"/>
                </a:solidFill>
              </a:rPr>
              <a:t>Activated voice assistance with IoT devices</a:t>
            </a:r>
          </a:p>
          <a:p>
            <a:pPr algn="l">
              <a:buFont typeface="Arial" panose="020B0604020202020204" pitchFamily="34" charset="0"/>
              <a:buChar char="•"/>
            </a:pPr>
            <a:endParaRPr lang="en-IN" sz="1400" dirty="0">
              <a:solidFill>
                <a:schemeClr val="tx1"/>
              </a:solidFill>
            </a:endParaRPr>
          </a:p>
          <a:p>
            <a:pPr algn="l">
              <a:buFont typeface="Arial" panose="020B0604020202020204" pitchFamily="34" charset="0"/>
              <a:buChar char="•"/>
            </a:pPr>
            <a:r>
              <a:rPr lang="en-IN" sz="1400" dirty="0">
                <a:solidFill>
                  <a:schemeClr val="tx1"/>
                </a:solidFill>
              </a:rPr>
              <a:t>Calibrated sensors according to the environment</a:t>
            </a:r>
          </a:p>
          <a:p>
            <a:pPr algn="l">
              <a:buFont typeface="Arial" panose="020B0604020202020204" pitchFamily="34" charset="0"/>
              <a:buChar char="•"/>
            </a:pPr>
            <a:endParaRPr lang="en-IN" dirty="0"/>
          </a:p>
          <a:p>
            <a:pPr algn="l">
              <a:buFont typeface="Arial" panose="020B0604020202020204" pitchFamily="34" charset="0"/>
              <a:buChar char="•"/>
            </a:pPr>
            <a:endParaRPr lang="en-IN" dirty="0"/>
          </a:p>
          <a:p>
            <a:pPr algn="l">
              <a:buFont typeface="Arial" panose="020B0604020202020204" pitchFamily="34" charset="0"/>
              <a:buChar char="•"/>
            </a:pPr>
            <a:endParaRPr lang="en-IN" dirty="0"/>
          </a:p>
        </p:txBody>
      </p:sp>
      <p:sp>
        <p:nvSpPr>
          <p:cNvPr id="4" name="Slide Number Placeholder 3">
            <a:extLst>
              <a:ext uri="{FF2B5EF4-FFF2-40B4-BE49-F238E27FC236}">
                <a16:creationId xmlns:a16="http://schemas.microsoft.com/office/drawing/2014/main" id="{290886E5-9F04-2FC2-9EED-3DB06ACF68EC}"/>
              </a:ext>
            </a:extLst>
          </p:cNvPr>
          <p:cNvSpPr>
            <a:spLocks noGrp="1"/>
          </p:cNvSpPr>
          <p:nvPr>
            <p:ph type="sldNum" idx="12"/>
          </p:nvPr>
        </p:nvSpPr>
        <p:spPr/>
        <p:txBody>
          <a:bodyPr/>
          <a:lstStyle/>
          <a:p>
            <a:fld id="{00000000-1234-1234-1234-123412341234}" type="slidenum">
              <a:rPr lang="en" smtClean="0"/>
              <a:pPr/>
              <a:t>25</a:t>
            </a:fld>
            <a:endParaRPr lang="en"/>
          </a:p>
        </p:txBody>
      </p:sp>
      <p:sp>
        <p:nvSpPr>
          <p:cNvPr id="5" name="Date Placeholder 4">
            <a:extLst>
              <a:ext uri="{FF2B5EF4-FFF2-40B4-BE49-F238E27FC236}">
                <a16:creationId xmlns:a16="http://schemas.microsoft.com/office/drawing/2014/main" id="{7AC3CED9-37ED-08D9-2DE7-DD65ED182C4F}"/>
              </a:ext>
            </a:extLst>
          </p:cNvPr>
          <p:cNvSpPr>
            <a:spLocks noGrp="1"/>
          </p:cNvSpPr>
          <p:nvPr>
            <p:ph type="dt" sz="half" idx="13"/>
          </p:nvPr>
        </p:nvSpPr>
        <p:spPr/>
        <p:txBody>
          <a:bodyPr/>
          <a:lstStyle/>
          <a:p>
            <a:fld id="{7BB9DEFE-33DD-464F-B661-1A83F7187C7B}" type="datetime1">
              <a:rPr lang="en-US" smtClean="0"/>
              <a:t>6/17/2023</a:t>
            </a:fld>
            <a:endParaRPr lang="en-IN"/>
          </a:p>
        </p:txBody>
      </p:sp>
    </p:spTree>
    <p:extLst>
      <p:ext uri="{BB962C8B-B14F-4D97-AF65-F5344CB8AC3E}">
        <p14:creationId xmlns:p14="http://schemas.microsoft.com/office/powerpoint/2010/main" val="2428617905"/>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7393B-4460-2C38-1292-6F13E5B16DCA}"/>
              </a:ext>
            </a:extLst>
          </p:cNvPr>
          <p:cNvSpPr>
            <a:spLocks noGrp="1"/>
          </p:cNvSpPr>
          <p:nvPr>
            <p:ph type="sldNum" idx="12"/>
          </p:nvPr>
        </p:nvSpPr>
        <p:spPr/>
        <p:txBody>
          <a:bodyPr/>
          <a:lstStyle/>
          <a:p>
            <a:fld id="{00000000-1234-1234-1234-123412341234}" type="slidenum">
              <a:rPr lang="en" smtClean="0"/>
              <a:pPr/>
              <a:t>26</a:t>
            </a:fld>
            <a:endParaRPr lang="en"/>
          </a:p>
        </p:txBody>
      </p:sp>
      <p:sp>
        <p:nvSpPr>
          <p:cNvPr id="3" name="Date Placeholder 2">
            <a:extLst>
              <a:ext uri="{FF2B5EF4-FFF2-40B4-BE49-F238E27FC236}">
                <a16:creationId xmlns:a16="http://schemas.microsoft.com/office/drawing/2014/main" id="{6ACE690A-4F69-5F70-3E49-1741251E340A}"/>
              </a:ext>
            </a:extLst>
          </p:cNvPr>
          <p:cNvSpPr>
            <a:spLocks noGrp="1"/>
          </p:cNvSpPr>
          <p:nvPr>
            <p:ph type="dt" sz="half" idx="13"/>
          </p:nvPr>
        </p:nvSpPr>
        <p:spPr/>
        <p:txBody>
          <a:bodyPr/>
          <a:lstStyle/>
          <a:p>
            <a:fld id="{32B7D783-BCFD-4F59-8607-8576A27B089C}" type="datetime1">
              <a:rPr lang="en-US" smtClean="0"/>
              <a:t>6/17/2023</a:t>
            </a:fld>
            <a:endParaRPr lang="en-IN"/>
          </a:p>
        </p:txBody>
      </p:sp>
      <p:pic>
        <p:nvPicPr>
          <p:cNvPr id="6" name="Picture 5">
            <a:extLst>
              <a:ext uri="{FF2B5EF4-FFF2-40B4-BE49-F238E27FC236}">
                <a16:creationId xmlns:a16="http://schemas.microsoft.com/office/drawing/2014/main" id="{A64D97CF-7646-8B73-4C19-DBCD5A759921}"/>
              </a:ext>
            </a:extLst>
          </p:cNvPr>
          <p:cNvPicPr>
            <a:picLocks noChangeAspect="1"/>
          </p:cNvPicPr>
          <p:nvPr/>
        </p:nvPicPr>
        <p:blipFill>
          <a:blip r:embed="rId2"/>
          <a:stretch>
            <a:fillRect/>
          </a:stretch>
        </p:blipFill>
        <p:spPr>
          <a:xfrm>
            <a:off x="165080" y="3435349"/>
            <a:ext cx="1857374" cy="1265205"/>
          </a:xfrm>
          <a:prstGeom prst="rect">
            <a:avLst/>
          </a:prstGeom>
        </p:spPr>
      </p:pic>
      <p:pic>
        <p:nvPicPr>
          <p:cNvPr id="10" name="Picture 9">
            <a:extLst>
              <a:ext uri="{FF2B5EF4-FFF2-40B4-BE49-F238E27FC236}">
                <a16:creationId xmlns:a16="http://schemas.microsoft.com/office/drawing/2014/main" id="{B11F4D96-24C2-F781-00CA-00E63818F8EA}"/>
              </a:ext>
            </a:extLst>
          </p:cNvPr>
          <p:cNvPicPr>
            <a:picLocks noChangeAspect="1"/>
          </p:cNvPicPr>
          <p:nvPr/>
        </p:nvPicPr>
        <p:blipFill>
          <a:blip r:embed="rId3"/>
          <a:stretch>
            <a:fillRect/>
          </a:stretch>
        </p:blipFill>
        <p:spPr>
          <a:xfrm>
            <a:off x="4448174" y="3435349"/>
            <a:ext cx="2029658" cy="1244486"/>
          </a:xfrm>
          <a:prstGeom prst="rect">
            <a:avLst/>
          </a:prstGeom>
        </p:spPr>
      </p:pic>
      <p:pic>
        <p:nvPicPr>
          <p:cNvPr id="13" name="Picture 12">
            <a:extLst>
              <a:ext uri="{FF2B5EF4-FFF2-40B4-BE49-F238E27FC236}">
                <a16:creationId xmlns:a16="http://schemas.microsoft.com/office/drawing/2014/main" id="{037C5B22-A422-346B-3322-99D487CC889B}"/>
              </a:ext>
            </a:extLst>
          </p:cNvPr>
          <p:cNvPicPr>
            <a:picLocks noChangeAspect="1"/>
          </p:cNvPicPr>
          <p:nvPr/>
        </p:nvPicPr>
        <p:blipFill>
          <a:blip r:embed="rId4"/>
          <a:stretch>
            <a:fillRect/>
          </a:stretch>
        </p:blipFill>
        <p:spPr>
          <a:xfrm>
            <a:off x="4448174" y="1890712"/>
            <a:ext cx="2043114" cy="1362076"/>
          </a:xfrm>
          <a:prstGeom prst="rect">
            <a:avLst/>
          </a:prstGeom>
        </p:spPr>
      </p:pic>
      <p:pic>
        <p:nvPicPr>
          <p:cNvPr id="15" name="Picture 14">
            <a:extLst>
              <a:ext uri="{FF2B5EF4-FFF2-40B4-BE49-F238E27FC236}">
                <a16:creationId xmlns:a16="http://schemas.microsoft.com/office/drawing/2014/main" id="{5BF2A1E6-78C5-CE94-2DAE-A85EB28809C1}"/>
              </a:ext>
            </a:extLst>
          </p:cNvPr>
          <p:cNvPicPr>
            <a:picLocks noChangeAspect="1"/>
          </p:cNvPicPr>
          <p:nvPr/>
        </p:nvPicPr>
        <p:blipFill>
          <a:blip r:embed="rId5"/>
          <a:stretch>
            <a:fillRect/>
          </a:stretch>
        </p:blipFill>
        <p:spPr>
          <a:xfrm>
            <a:off x="2310491" y="3435349"/>
            <a:ext cx="1849646" cy="1244486"/>
          </a:xfrm>
          <a:prstGeom prst="rect">
            <a:avLst/>
          </a:prstGeom>
        </p:spPr>
      </p:pic>
      <p:pic>
        <p:nvPicPr>
          <p:cNvPr id="17" name="Picture 16">
            <a:extLst>
              <a:ext uri="{FF2B5EF4-FFF2-40B4-BE49-F238E27FC236}">
                <a16:creationId xmlns:a16="http://schemas.microsoft.com/office/drawing/2014/main" id="{27BC47E0-68FF-B022-ADD7-005C6491991C}"/>
              </a:ext>
            </a:extLst>
          </p:cNvPr>
          <p:cNvPicPr>
            <a:picLocks noChangeAspect="1"/>
          </p:cNvPicPr>
          <p:nvPr/>
        </p:nvPicPr>
        <p:blipFill>
          <a:blip r:embed="rId6"/>
          <a:stretch>
            <a:fillRect/>
          </a:stretch>
        </p:blipFill>
        <p:spPr>
          <a:xfrm>
            <a:off x="188892" y="551658"/>
            <a:ext cx="1809750" cy="1206500"/>
          </a:xfrm>
          <a:prstGeom prst="rect">
            <a:avLst/>
          </a:prstGeom>
        </p:spPr>
      </p:pic>
      <p:pic>
        <p:nvPicPr>
          <p:cNvPr id="21" name="Picture 20">
            <a:extLst>
              <a:ext uri="{FF2B5EF4-FFF2-40B4-BE49-F238E27FC236}">
                <a16:creationId xmlns:a16="http://schemas.microsoft.com/office/drawing/2014/main" id="{E168FC2D-B516-0DCE-C664-2879B2352D6B}"/>
              </a:ext>
            </a:extLst>
          </p:cNvPr>
          <p:cNvPicPr>
            <a:picLocks noChangeAspect="1"/>
          </p:cNvPicPr>
          <p:nvPr/>
        </p:nvPicPr>
        <p:blipFill>
          <a:blip r:embed="rId7"/>
          <a:stretch>
            <a:fillRect/>
          </a:stretch>
        </p:blipFill>
        <p:spPr>
          <a:xfrm>
            <a:off x="2310491" y="1925579"/>
            <a:ext cx="1857374" cy="1278731"/>
          </a:xfrm>
          <a:prstGeom prst="rect">
            <a:avLst/>
          </a:prstGeom>
        </p:spPr>
      </p:pic>
      <p:pic>
        <p:nvPicPr>
          <p:cNvPr id="23" name="Picture 22">
            <a:extLst>
              <a:ext uri="{FF2B5EF4-FFF2-40B4-BE49-F238E27FC236}">
                <a16:creationId xmlns:a16="http://schemas.microsoft.com/office/drawing/2014/main" id="{356900C3-2CE9-FA68-160C-6B7923DC0D4D}"/>
              </a:ext>
            </a:extLst>
          </p:cNvPr>
          <p:cNvPicPr>
            <a:picLocks noChangeAspect="1"/>
          </p:cNvPicPr>
          <p:nvPr/>
        </p:nvPicPr>
        <p:blipFill>
          <a:blip r:embed="rId8"/>
          <a:stretch>
            <a:fillRect/>
          </a:stretch>
        </p:blipFill>
        <p:spPr>
          <a:xfrm>
            <a:off x="4448174" y="551658"/>
            <a:ext cx="2029658" cy="1247774"/>
          </a:xfrm>
          <a:prstGeom prst="rect">
            <a:avLst/>
          </a:prstGeom>
        </p:spPr>
      </p:pic>
      <p:pic>
        <p:nvPicPr>
          <p:cNvPr id="25" name="Picture 24">
            <a:extLst>
              <a:ext uri="{FF2B5EF4-FFF2-40B4-BE49-F238E27FC236}">
                <a16:creationId xmlns:a16="http://schemas.microsoft.com/office/drawing/2014/main" id="{22D11065-DFB2-F6E2-0C0A-6737F6CD8AF7}"/>
              </a:ext>
            </a:extLst>
          </p:cNvPr>
          <p:cNvPicPr>
            <a:picLocks noChangeAspect="1"/>
          </p:cNvPicPr>
          <p:nvPr/>
        </p:nvPicPr>
        <p:blipFill>
          <a:blip r:embed="rId9"/>
          <a:stretch>
            <a:fillRect/>
          </a:stretch>
        </p:blipFill>
        <p:spPr>
          <a:xfrm>
            <a:off x="138112" y="1966061"/>
            <a:ext cx="1857374" cy="1238249"/>
          </a:xfrm>
          <a:prstGeom prst="rect">
            <a:avLst/>
          </a:prstGeom>
        </p:spPr>
      </p:pic>
      <p:pic>
        <p:nvPicPr>
          <p:cNvPr id="27" name="Picture 26">
            <a:extLst>
              <a:ext uri="{FF2B5EF4-FFF2-40B4-BE49-F238E27FC236}">
                <a16:creationId xmlns:a16="http://schemas.microsoft.com/office/drawing/2014/main" id="{7B5E4566-E866-78D7-B896-B41221C99E4B}"/>
              </a:ext>
            </a:extLst>
          </p:cNvPr>
          <p:cNvPicPr>
            <a:picLocks noChangeAspect="1"/>
          </p:cNvPicPr>
          <p:nvPr/>
        </p:nvPicPr>
        <p:blipFill>
          <a:blip r:embed="rId10"/>
          <a:stretch>
            <a:fillRect/>
          </a:stretch>
        </p:blipFill>
        <p:spPr>
          <a:xfrm>
            <a:off x="2320015" y="571810"/>
            <a:ext cx="1857374" cy="1238249"/>
          </a:xfrm>
          <a:prstGeom prst="rect">
            <a:avLst/>
          </a:prstGeom>
        </p:spPr>
      </p:pic>
    </p:spTree>
    <p:extLst>
      <p:ext uri="{BB962C8B-B14F-4D97-AF65-F5344CB8AC3E}">
        <p14:creationId xmlns:p14="http://schemas.microsoft.com/office/powerpoint/2010/main" val="2748555963"/>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638133" y="1614375"/>
            <a:ext cx="1705031" cy="1553325"/>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6" name="Google Shape;5156;p43"/>
          <p:cNvSpPr/>
          <p:nvPr/>
        </p:nvSpPr>
        <p:spPr>
          <a:xfrm>
            <a:off x="615238" y="1515736"/>
            <a:ext cx="1750820" cy="1750796"/>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7" name="Google Shape;5157;p43"/>
          <p:cNvSpPr/>
          <p:nvPr/>
        </p:nvSpPr>
        <p:spPr>
          <a:xfrm>
            <a:off x="346579" y="2695593"/>
            <a:ext cx="2310263" cy="671819"/>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58" name="Google Shape;5158;p43"/>
          <p:cNvSpPr/>
          <p:nvPr/>
        </p:nvSpPr>
        <p:spPr>
          <a:xfrm>
            <a:off x="806804" y="2783412"/>
            <a:ext cx="1542" cy="10700"/>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59" name="Google Shape;5159;p43"/>
          <p:cNvSpPr/>
          <p:nvPr/>
        </p:nvSpPr>
        <p:spPr>
          <a:xfrm>
            <a:off x="799165" y="2784930"/>
            <a:ext cx="12242" cy="5954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0" name="Google Shape;5160;p43"/>
          <p:cNvSpPr/>
          <p:nvPr/>
        </p:nvSpPr>
        <p:spPr>
          <a:xfrm>
            <a:off x="1073151" y="2256045"/>
            <a:ext cx="3085" cy="6893"/>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1" name="Google Shape;5161;p43"/>
          <p:cNvSpPr/>
          <p:nvPr/>
        </p:nvSpPr>
        <p:spPr>
          <a:xfrm>
            <a:off x="808323" y="2794087"/>
            <a:ext cx="3085" cy="6146"/>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62" name="Google Shape;5162;p43"/>
          <p:cNvSpPr/>
          <p:nvPr/>
        </p:nvSpPr>
        <p:spPr>
          <a:xfrm>
            <a:off x="889224" y="1887421"/>
            <a:ext cx="203809" cy="284686"/>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3" name="Google Shape;5163;p43"/>
          <p:cNvSpPr/>
          <p:nvPr/>
        </p:nvSpPr>
        <p:spPr>
          <a:xfrm>
            <a:off x="711396" y="1882240"/>
            <a:ext cx="274010" cy="449381"/>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4" name="Google Shape;5164;p43"/>
          <p:cNvSpPr/>
          <p:nvPr/>
        </p:nvSpPr>
        <p:spPr>
          <a:xfrm>
            <a:off x="804515" y="2435392"/>
            <a:ext cx="219063" cy="348044"/>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5" name="Google Shape;5165;p43"/>
          <p:cNvSpPr/>
          <p:nvPr/>
        </p:nvSpPr>
        <p:spPr>
          <a:xfrm>
            <a:off x="817480" y="2262914"/>
            <a:ext cx="255695" cy="270178"/>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6" name="Google Shape;5166;p43"/>
          <p:cNvSpPr/>
          <p:nvPr/>
        </p:nvSpPr>
        <p:spPr>
          <a:xfrm>
            <a:off x="849533" y="2072866"/>
            <a:ext cx="237379" cy="266395"/>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7" name="Google Shape;5167;p43"/>
          <p:cNvSpPr/>
          <p:nvPr/>
        </p:nvSpPr>
        <p:spPr>
          <a:xfrm>
            <a:off x="664836" y="2165986"/>
            <a:ext cx="175564" cy="618968"/>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8" name="Google Shape;5168;p43"/>
          <p:cNvSpPr/>
          <p:nvPr/>
        </p:nvSpPr>
        <p:spPr>
          <a:xfrm>
            <a:off x="796104" y="2539188"/>
            <a:ext cx="20654" cy="257213"/>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69" name="Google Shape;5169;p43"/>
          <p:cNvSpPr/>
          <p:nvPr/>
        </p:nvSpPr>
        <p:spPr>
          <a:xfrm>
            <a:off x="873969" y="2182759"/>
            <a:ext cx="3061" cy="4603"/>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70" name="Google Shape;5170;p43"/>
          <p:cNvSpPr/>
          <p:nvPr/>
        </p:nvSpPr>
        <p:spPr>
          <a:xfrm>
            <a:off x="839628" y="2344562"/>
            <a:ext cx="24" cy="795"/>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1" name="Google Shape;5171;p43"/>
          <p:cNvSpPr/>
          <p:nvPr/>
        </p:nvSpPr>
        <p:spPr>
          <a:xfrm>
            <a:off x="811383" y="2533068"/>
            <a:ext cx="6122" cy="11471"/>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2" name="Google Shape;5172;p43"/>
          <p:cNvSpPr/>
          <p:nvPr/>
        </p:nvSpPr>
        <p:spPr>
          <a:xfrm>
            <a:off x="876259" y="2181241"/>
            <a:ext cx="1542" cy="2314"/>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3" name="Google Shape;5173;p43"/>
          <p:cNvSpPr/>
          <p:nvPr/>
        </p:nvSpPr>
        <p:spPr>
          <a:xfrm>
            <a:off x="709105" y="1884361"/>
            <a:ext cx="380867" cy="65331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4" name="Google Shape;5174;p43"/>
          <p:cNvSpPr/>
          <p:nvPr/>
        </p:nvSpPr>
        <p:spPr>
          <a:xfrm>
            <a:off x="816734" y="2426235"/>
            <a:ext cx="207592" cy="118304"/>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5" name="Google Shape;5175;p43"/>
          <p:cNvSpPr/>
          <p:nvPr/>
        </p:nvSpPr>
        <p:spPr>
          <a:xfrm>
            <a:off x="696888" y="2376614"/>
            <a:ext cx="112978" cy="170985"/>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6" name="Google Shape;5176;p43"/>
          <p:cNvSpPr/>
          <p:nvPr/>
        </p:nvSpPr>
        <p:spPr>
          <a:xfrm>
            <a:off x="807551" y="2529260"/>
            <a:ext cx="6146" cy="18340"/>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7" name="Google Shape;5177;p43"/>
          <p:cNvSpPr/>
          <p:nvPr/>
        </p:nvSpPr>
        <p:spPr>
          <a:xfrm>
            <a:off x="811383" y="2537646"/>
            <a:ext cx="795" cy="1567"/>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8" name="Google Shape;5178;p43"/>
          <p:cNvSpPr/>
          <p:nvPr/>
        </p:nvSpPr>
        <p:spPr>
          <a:xfrm>
            <a:off x="462593" y="2189145"/>
            <a:ext cx="390024" cy="643887"/>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9" name="Google Shape;5179;p43"/>
          <p:cNvSpPr/>
          <p:nvPr/>
        </p:nvSpPr>
        <p:spPr>
          <a:xfrm>
            <a:off x="499225" y="2170565"/>
            <a:ext cx="289289" cy="694520"/>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0" name="Google Shape;5180;p43"/>
          <p:cNvSpPr/>
          <p:nvPr/>
        </p:nvSpPr>
        <p:spPr>
          <a:xfrm>
            <a:off x="444278" y="2331597"/>
            <a:ext cx="200748" cy="70226"/>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1" name="Google Shape;5181;p43"/>
          <p:cNvSpPr/>
          <p:nvPr/>
        </p:nvSpPr>
        <p:spPr>
          <a:xfrm>
            <a:off x="508382" y="2472650"/>
            <a:ext cx="183950" cy="41379"/>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2" name="Google Shape;5182;p43"/>
          <p:cNvSpPr/>
          <p:nvPr/>
        </p:nvSpPr>
        <p:spPr>
          <a:xfrm>
            <a:off x="553424" y="2589556"/>
            <a:ext cx="186240" cy="60321"/>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3" name="Google Shape;5183;p43"/>
          <p:cNvSpPr/>
          <p:nvPr/>
        </p:nvSpPr>
        <p:spPr>
          <a:xfrm>
            <a:off x="628204" y="2220161"/>
            <a:ext cx="25208" cy="176336"/>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4" name="Google Shape;5184;p43"/>
          <p:cNvSpPr/>
          <p:nvPr/>
        </p:nvSpPr>
        <p:spPr>
          <a:xfrm>
            <a:off x="684693" y="2346851"/>
            <a:ext cx="83216" cy="159538"/>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5" name="Google Shape;5185;p43"/>
          <p:cNvSpPr/>
          <p:nvPr/>
        </p:nvSpPr>
        <p:spPr>
          <a:xfrm>
            <a:off x="737350" y="2510173"/>
            <a:ext cx="63357" cy="139704"/>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6" name="Google Shape;5186;p43"/>
          <p:cNvSpPr/>
          <p:nvPr/>
        </p:nvSpPr>
        <p:spPr>
          <a:xfrm>
            <a:off x="639652" y="2826912"/>
            <a:ext cx="275552" cy="275528"/>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7" name="Google Shape;5187;p43"/>
          <p:cNvSpPr/>
          <p:nvPr/>
        </p:nvSpPr>
        <p:spPr>
          <a:xfrm>
            <a:off x="605309" y="2749070"/>
            <a:ext cx="343464" cy="77865"/>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8" name="Google Shape;5188;p43"/>
          <p:cNvSpPr/>
          <p:nvPr/>
        </p:nvSpPr>
        <p:spPr>
          <a:xfrm>
            <a:off x="639652" y="2826911"/>
            <a:ext cx="275552" cy="36656"/>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189" name="Google Shape;5189;p43"/>
          <p:cNvSpPr/>
          <p:nvPr/>
        </p:nvSpPr>
        <p:spPr>
          <a:xfrm>
            <a:off x="593862" y="3116151"/>
            <a:ext cx="1781354" cy="132065"/>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68569" tIns="68569" rIns="68569" bIns="68569" anchor="ctr" anchorCtr="0">
            <a:noAutofit/>
          </a:bodyPr>
          <a:lstStyle/>
          <a:p>
            <a:endParaRPr sz="1050"/>
          </a:p>
        </p:txBody>
      </p:sp>
      <p:sp>
        <p:nvSpPr>
          <p:cNvPr id="5190" name="Google Shape;5190;p43"/>
          <p:cNvSpPr/>
          <p:nvPr/>
        </p:nvSpPr>
        <p:spPr>
          <a:xfrm>
            <a:off x="1198323" y="1602542"/>
            <a:ext cx="720499" cy="770650"/>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1" name="Google Shape;5191;p43"/>
          <p:cNvSpPr/>
          <p:nvPr/>
        </p:nvSpPr>
        <p:spPr>
          <a:xfrm>
            <a:off x="1199841" y="1588685"/>
            <a:ext cx="674711" cy="615474"/>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2" name="Google Shape;5192;p43"/>
          <p:cNvSpPr/>
          <p:nvPr/>
        </p:nvSpPr>
        <p:spPr>
          <a:xfrm>
            <a:off x="814444" y="2761409"/>
            <a:ext cx="1368435" cy="379397"/>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3" name="Google Shape;5193;p43"/>
          <p:cNvSpPr/>
          <p:nvPr/>
        </p:nvSpPr>
        <p:spPr>
          <a:xfrm>
            <a:off x="1033483" y="2514222"/>
            <a:ext cx="283168" cy="426294"/>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4" name="Google Shape;5194;p43"/>
          <p:cNvSpPr/>
          <p:nvPr/>
        </p:nvSpPr>
        <p:spPr>
          <a:xfrm>
            <a:off x="1307469" y="1891711"/>
            <a:ext cx="390024" cy="34479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195" name="Google Shape;5195;p43"/>
          <p:cNvSpPr/>
          <p:nvPr/>
        </p:nvSpPr>
        <p:spPr>
          <a:xfrm>
            <a:off x="1026615" y="2143429"/>
            <a:ext cx="351080" cy="468275"/>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6" name="Google Shape;5196;p43"/>
          <p:cNvSpPr/>
          <p:nvPr/>
        </p:nvSpPr>
        <p:spPr>
          <a:xfrm>
            <a:off x="1635630" y="2514222"/>
            <a:ext cx="282421" cy="426294"/>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7" name="Google Shape;5197;p43"/>
          <p:cNvSpPr/>
          <p:nvPr/>
        </p:nvSpPr>
        <p:spPr>
          <a:xfrm>
            <a:off x="1574586" y="2143429"/>
            <a:ext cx="351104" cy="468275"/>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8" name="Google Shape;5198;p43"/>
          <p:cNvSpPr/>
          <p:nvPr/>
        </p:nvSpPr>
        <p:spPr>
          <a:xfrm>
            <a:off x="1232665" y="2113328"/>
            <a:ext cx="493049" cy="768554"/>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99" name="Google Shape;5199;p43"/>
          <p:cNvSpPr/>
          <p:nvPr/>
        </p:nvSpPr>
        <p:spPr>
          <a:xfrm>
            <a:off x="1325013" y="2097037"/>
            <a:ext cx="329728" cy="177492"/>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200" name="Google Shape;5200;p43"/>
          <p:cNvSpPr/>
          <p:nvPr/>
        </p:nvSpPr>
        <p:spPr>
          <a:xfrm>
            <a:off x="1383021" y="1966998"/>
            <a:ext cx="199976" cy="278420"/>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1" name="Google Shape;5201;p43"/>
          <p:cNvSpPr/>
          <p:nvPr/>
        </p:nvSpPr>
        <p:spPr>
          <a:xfrm>
            <a:off x="1462404" y="1659056"/>
            <a:ext cx="376264" cy="590146"/>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202" name="Google Shape;5202;p43"/>
          <p:cNvSpPr/>
          <p:nvPr/>
        </p:nvSpPr>
        <p:spPr>
          <a:xfrm>
            <a:off x="1420423" y="1966997"/>
            <a:ext cx="125172" cy="139078"/>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3" name="Google Shape;5203;p43"/>
          <p:cNvSpPr/>
          <p:nvPr/>
        </p:nvSpPr>
        <p:spPr>
          <a:xfrm>
            <a:off x="1313566" y="1699735"/>
            <a:ext cx="309894" cy="375035"/>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4" name="Google Shape;5204;p43"/>
          <p:cNvSpPr/>
          <p:nvPr/>
        </p:nvSpPr>
        <p:spPr>
          <a:xfrm>
            <a:off x="1341811" y="1685251"/>
            <a:ext cx="287747" cy="256370"/>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5" name="Google Shape;5205;p43"/>
          <p:cNvSpPr/>
          <p:nvPr/>
        </p:nvSpPr>
        <p:spPr>
          <a:xfrm>
            <a:off x="1300601" y="1668671"/>
            <a:ext cx="368648" cy="280397"/>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06" name="Google Shape;5206;p43"/>
          <p:cNvSpPr/>
          <p:nvPr/>
        </p:nvSpPr>
        <p:spPr>
          <a:xfrm>
            <a:off x="1132700" y="2497978"/>
            <a:ext cx="693002" cy="15279"/>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68569" tIns="68569" rIns="68569" bIns="68569" anchor="ctr" anchorCtr="0">
            <a:noAutofit/>
          </a:bodyPr>
          <a:lstStyle/>
          <a:p>
            <a:endParaRPr sz="1050"/>
          </a:p>
        </p:txBody>
      </p:sp>
      <p:sp>
        <p:nvSpPr>
          <p:cNvPr id="5207" name="Google Shape;5207;p43"/>
          <p:cNvSpPr/>
          <p:nvPr/>
        </p:nvSpPr>
        <p:spPr>
          <a:xfrm>
            <a:off x="1401336" y="3068073"/>
            <a:ext cx="360262" cy="131294"/>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8" name="Google Shape;5208;p43"/>
          <p:cNvSpPr/>
          <p:nvPr/>
        </p:nvSpPr>
        <p:spPr>
          <a:xfrm>
            <a:off x="1409723" y="3068074"/>
            <a:ext cx="351875" cy="120617"/>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9" name="Google Shape;5209;p43"/>
          <p:cNvSpPr/>
          <p:nvPr/>
        </p:nvSpPr>
        <p:spPr>
          <a:xfrm>
            <a:off x="1136508" y="2491110"/>
            <a:ext cx="685386" cy="460226"/>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0" name="Google Shape;5210;p43"/>
          <p:cNvSpPr/>
          <p:nvPr/>
        </p:nvSpPr>
        <p:spPr>
          <a:xfrm>
            <a:off x="1566200" y="3068869"/>
            <a:ext cx="228968" cy="142789"/>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1" name="Google Shape;5211;p43"/>
          <p:cNvSpPr/>
          <p:nvPr/>
        </p:nvSpPr>
        <p:spPr>
          <a:xfrm>
            <a:off x="1131158" y="2504076"/>
            <a:ext cx="696062" cy="460226"/>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12" name="Google Shape;5212;p43"/>
          <p:cNvSpPr/>
          <p:nvPr/>
        </p:nvSpPr>
        <p:spPr>
          <a:xfrm>
            <a:off x="1175429" y="2963531"/>
            <a:ext cx="606774" cy="27497"/>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3" name="Google Shape;5213;p43"/>
          <p:cNvSpPr/>
          <p:nvPr/>
        </p:nvSpPr>
        <p:spPr>
          <a:xfrm>
            <a:off x="1434160" y="2692027"/>
            <a:ext cx="90083" cy="84155"/>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4" name="Google Shape;5214;p43"/>
          <p:cNvSpPr/>
          <p:nvPr/>
        </p:nvSpPr>
        <p:spPr>
          <a:xfrm>
            <a:off x="785332" y="2767916"/>
            <a:ext cx="759516" cy="411160"/>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5" name="Google Shape;5215;p43"/>
          <p:cNvSpPr/>
          <p:nvPr/>
        </p:nvSpPr>
        <p:spPr>
          <a:xfrm>
            <a:off x="1570007" y="2767965"/>
            <a:ext cx="603087" cy="381806"/>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6" name="Google Shape;5216;p43"/>
          <p:cNvSpPr/>
          <p:nvPr/>
        </p:nvSpPr>
        <p:spPr>
          <a:xfrm>
            <a:off x="1373863" y="3046722"/>
            <a:ext cx="238150" cy="135125"/>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7" name="Google Shape;5217;p43"/>
          <p:cNvSpPr/>
          <p:nvPr/>
        </p:nvSpPr>
        <p:spPr>
          <a:xfrm>
            <a:off x="1172368" y="3061205"/>
            <a:ext cx="338885" cy="1023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18" name="Google Shape;5218;p43"/>
          <p:cNvSpPr/>
          <p:nvPr/>
        </p:nvSpPr>
        <p:spPr>
          <a:xfrm>
            <a:off x="785308" y="2767965"/>
            <a:ext cx="603087" cy="381806"/>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9" name="Google Shape;5219;p43"/>
          <p:cNvSpPr/>
          <p:nvPr/>
        </p:nvSpPr>
        <p:spPr>
          <a:xfrm>
            <a:off x="1207481" y="3072918"/>
            <a:ext cx="347272" cy="12644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20" name="Google Shape;5220;p43"/>
          <p:cNvSpPr/>
          <p:nvPr/>
        </p:nvSpPr>
        <p:spPr>
          <a:xfrm>
            <a:off x="1157884" y="3068869"/>
            <a:ext cx="228968" cy="142789"/>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21" name="Google Shape;5221;p43"/>
          <p:cNvSpPr/>
          <p:nvPr/>
        </p:nvSpPr>
        <p:spPr>
          <a:xfrm>
            <a:off x="2199652" y="2885665"/>
            <a:ext cx="151127" cy="216774"/>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2" name="Google Shape;5222;p43"/>
          <p:cNvSpPr/>
          <p:nvPr/>
        </p:nvSpPr>
        <p:spPr>
          <a:xfrm>
            <a:off x="2295061" y="2934514"/>
            <a:ext cx="131294" cy="133583"/>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3" name="Google Shape;5223;p43"/>
          <p:cNvSpPr/>
          <p:nvPr/>
        </p:nvSpPr>
        <p:spPr>
          <a:xfrm>
            <a:off x="2214160" y="2898655"/>
            <a:ext cx="16050" cy="121364"/>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4" name="Google Shape;5224;p43"/>
          <p:cNvSpPr/>
          <p:nvPr/>
        </p:nvSpPr>
        <p:spPr>
          <a:xfrm>
            <a:off x="2277493" y="2885665"/>
            <a:ext cx="73286" cy="216774"/>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294" name="Google Shape;5294;p43"/>
          <p:cNvSpPr txBox="1"/>
          <p:nvPr/>
        </p:nvSpPr>
        <p:spPr>
          <a:xfrm>
            <a:off x="945327" y="390812"/>
            <a:ext cx="5792625" cy="301725"/>
          </a:xfrm>
          <a:prstGeom prst="rect">
            <a:avLst/>
          </a:prstGeom>
          <a:noFill/>
          <a:ln>
            <a:noFill/>
          </a:ln>
        </p:spPr>
        <p:txBody>
          <a:bodyPr spcFirstLastPara="1" wrap="square" lIns="68569" tIns="68569" rIns="68569" bIns="68569" anchor="ctr" anchorCtr="0">
            <a:noAutofit/>
          </a:bodyPr>
          <a:lstStyle/>
          <a:p>
            <a:pPr algn="ctr"/>
            <a:r>
              <a:rPr lang="en-IN" sz="1875" dirty="0">
                <a:latin typeface="Fira Sans Medium"/>
                <a:ea typeface="Fira Sans Medium"/>
                <a:cs typeface="Fira Sans Medium"/>
                <a:sym typeface="Fira Sans Medium"/>
              </a:rPr>
              <a:t>Reference</a:t>
            </a:r>
          </a:p>
        </p:txBody>
      </p:sp>
      <p:sp>
        <p:nvSpPr>
          <p:cNvPr id="2" name="TextBox 1"/>
          <p:cNvSpPr txBox="1"/>
          <p:nvPr/>
        </p:nvSpPr>
        <p:spPr>
          <a:xfrm>
            <a:off x="2969111" y="1579841"/>
            <a:ext cx="3205778" cy="21798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Git hub</a:t>
            </a:r>
          </a:p>
          <a:p>
            <a:pPr marL="285750" indent="-285750">
              <a:lnSpc>
                <a:spcPct val="200000"/>
              </a:lnSpc>
              <a:buFont typeface="Arial" panose="020B0604020202020204" pitchFamily="34" charset="0"/>
              <a:buChar char="•"/>
            </a:pPr>
            <a:r>
              <a:rPr lang="en-US" dirty="0"/>
              <a:t>Stack overflow</a:t>
            </a:r>
          </a:p>
          <a:p>
            <a:pPr marL="285750" indent="-285750">
              <a:lnSpc>
                <a:spcPct val="200000"/>
              </a:lnSpc>
              <a:buFont typeface="Arial" panose="020B0604020202020204" pitchFamily="34" charset="0"/>
              <a:buChar char="•"/>
            </a:pPr>
            <a:r>
              <a:rPr lang="en-US" dirty="0"/>
              <a:t>Knibus</a:t>
            </a:r>
          </a:p>
          <a:p>
            <a:pPr marL="285750" indent="-285750">
              <a:lnSpc>
                <a:spcPct val="200000"/>
              </a:lnSpc>
              <a:buFont typeface="Arial" panose="020B0604020202020204" pitchFamily="34" charset="0"/>
              <a:buChar char="•"/>
            </a:pPr>
            <a:r>
              <a:rPr lang="en-US" dirty="0"/>
              <a:t>Aurdino community</a:t>
            </a:r>
          </a:p>
          <a:p>
            <a:pPr marL="285750" indent="-285750">
              <a:lnSpc>
                <a:spcPct val="200000"/>
              </a:lnSpc>
              <a:buFont typeface="Arial" panose="020B0604020202020204" pitchFamily="34" charset="0"/>
              <a:buChar char="•"/>
            </a:pPr>
            <a:endParaRPr lang="en-IN" dirty="0"/>
          </a:p>
        </p:txBody>
      </p:sp>
      <p:sp>
        <p:nvSpPr>
          <p:cNvPr id="3" name="Slide Number Placeholder 2"/>
          <p:cNvSpPr>
            <a:spLocks noGrp="1"/>
          </p:cNvSpPr>
          <p:nvPr>
            <p:ph type="sldNum" idx="12"/>
          </p:nvPr>
        </p:nvSpPr>
        <p:spPr/>
        <p:txBody>
          <a:bodyPr/>
          <a:lstStyle/>
          <a:p>
            <a:fld id="{00000000-1234-1234-1234-123412341234}" type="slidenum">
              <a:rPr lang="en" smtClean="0"/>
              <a:pPr/>
              <a:t>27</a:t>
            </a:fld>
            <a:endParaRPr lang="en"/>
          </a:p>
        </p:txBody>
      </p:sp>
      <p:sp>
        <p:nvSpPr>
          <p:cNvPr id="4" name="Date Placeholder 3"/>
          <p:cNvSpPr>
            <a:spLocks noGrp="1"/>
          </p:cNvSpPr>
          <p:nvPr>
            <p:ph type="dt" sz="half" idx="13"/>
          </p:nvPr>
        </p:nvSpPr>
        <p:spPr/>
        <p:txBody>
          <a:bodyPr/>
          <a:lstStyle/>
          <a:p>
            <a:fld id="{27E79450-001A-4B83-9D76-42DAF2D85C81}" type="datetime1">
              <a:rPr lang="en-US" smtClean="0"/>
              <a:t>6/17/2023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4726039" y="3238780"/>
            <a:ext cx="1705031" cy="1553325"/>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6" name="Google Shape;5156;p43"/>
          <p:cNvSpPr/>
          <p:nvPr/>
        </p:nvSpPr>
        <p:spPr>
          <a:xfrm>
            <a:off x="4703144" y="3140141"/>
            <a:ext cx="1750820" cy="1750796"/>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57" name="Google Shape;5157;p43"/>
          <p:cNvSpPr/>
          <p:nvPr/>
        </p:nvSpPr>
        <p:spPr>
          <a:xfrm>
            <a:off x="4434485" y="4319998"/>
            <a:ext cx="2310263" cy="671819"/>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58" name="Google Shape;5158;p43"/>
          <p:cNvSpPr/>
          <p:nvPr/>
        </p:nvSpPr>
        <p:spPr>
          <a:xfrm>
            <a:off x="4894710" y="4407817"/>
            <a:ext cx="1542" cy="10700"/>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59" name="Google Shape;5159;p43"/>
          <p:cNvSpPr/>
          <p:nvPr/>
        </p:nvSpPr>
        <p:spPr>
          <a:xfrm>
            <a:off x="4887071" y="4409335"/>
            <a:ext cx="12242" cy="5954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0" name="Google Shape;5160;p43"/>
          <p:cNvSpPr/>
          <p:nvPr/>
        </p:nvSpPr>
        <p:spPr>
          <a:xfrm>
            <a:off x="5161057" y="3880450"/>
            <a:ext cx="3085" cy="6893"/>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68569" tIns="68569" rIns="68569" bIns="68569" anchor="ctr" anchorCtr="0">
            <a:noAutofit/>
          </a:bodyPr>
          <a:lstStyle/>
          <a:p>
            <a:endParaRPr sz="1050"/>
          </a:p>
        </p:txBody>
      </p:sp>
      <p:sp>
        <p:nvSpPr>
          <p:cNvPr id="5161" name="Google Shape;5161;p43"/>
          <p:cNvSpPr/>
          <p:nvPr/>
        </p:nvSpPr>
        <p:spPr>
          <a:xfrm>
            <a:off x="4896229" y="4418492"/>
            <a:ext cx="3085" cy="6146"/>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62" name="Google Shape;5162;p43"/>
          <p:cNvSpPr/>
          <p:nvPr/>
        </p:nvSpPr>
        <p:spPr>
          <a:xfrm>
            <a:off x="4977130" y="3511826"/>
            <a:ext cx="203809" cy="284686"/>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3" name="Google Shape;5163;p43"/>
          <p:cNvSpPr/>
          <p:nvPr/>
        </p:nvSpPr>
        <p:spPr>
          <a:xfrm>
            <a:off x="4799302" y="3506645"/>
            <a:ext cx="274010" cy="449381"/>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4" name="Google Shape;5164;p43"/>
          <p:cNvSpPr/>
          <p:nvPr/>
        </p:nvSpPr>
        <p:spPr>
          <a:xfrm>
            <a:off x="4892421" y="4059797"/>
            <a:ext cx="219063" cy="348044"/>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5" name="Google Shape;5165;p43"/>
          <p:cNvSpPr/>
          <p:nvPr/>
        </p:nvSpPr>
        <p:spPr>
          <a:xfrm>
            <a:off x="4905386" y="3887319"/>
            <a:ext cx="255695" cy="270178"/>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6" name="Google Shape;5166;p43"/>
          <p:cNvSpPr/>
          <p:nvPr/>
        </p:nvSpPr>
        <p:spPr>
          <a:xfrm>
            <a:off x="4937439" y="3697271"/>
            <a:ext cx="237379" cy="266395"/>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7" name="Google Shape;5167;p43"/>
          <p:cNvSpPr/>
          <p:nvPr/>
        </p:nvSpPr>
        <p:spPr>
          <a:xfrm>
            <a:off x="4752742" y="3790391"/>
            <a:ext cx="175564" cy="618968"/>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68" name="Google Shape;5168;p43"/>
          <p:cNvSpPr/>
          <p:nvPr/>
        </p:nvSpPr>
        <p:spPr>
          <a:xfrm>
            <a:off x="4884010" y="4163593"/>
            <a:ext cx="20654" cy="257213"/>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69" name="Google Shape;5169;p43"/>
          <p:cNvSpPr/>
          <p:nvPr/>
        </p:nvSpPr>
        <p:spPr>
          <a:xfrm>
            <a:off x="4961875" y="3807164"/>
            <a:ext cx="3061" cy="4603"/>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170" name="Google Shape;5170;p43"/>
          <p:cNvSpPr/>
          <p:nvPr/>
        </p:nvSpPr>
        <p:spPr>
          <a:xfrm>
            <a:off x="4927534" y="3968967"/>
            <a:ext cx="24" cy="795"/>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1" name="Google Shape;5171;p43"/>
          <p:cNvSpPr/>
          <p:nvPr/>
        </p:nvSpPr>
        <p:spPr>
          <a:xfrm>
            <a:off x="4899289" y="4157473"/>
            <a:ext cx="6122" cy="11471"/>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2" name="Google Shape;5172;p43"/>
          <p:cNvSpPr/>
          <p:nvPr/>
        </p:nvSpPr>
        <p:spPr>
          <a:xfrm>
            <a:off x="4964165" y="3805646"/>
            <a:ext cx="1542" cy="2314"/>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3" name="Google Shape;5173;p43"/>
          <p:cNvSpPr/>
          <p:nvPr/>
        </p:nvSpPr>
        <p:spPr>
          <a:xfrm>
            <a:off x="4797011" y="3508766"/>
            <a:ext cx="380867" cy="65331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4" name="Google Shape;5174;p43"/>
          <p:cNvSpPr/>
          <p:nvPr/>
        </p:nvSpPr>
        <p:spPr>
          <a:xfrm>
            <a:off x="4904640" y="4050640"/>
            <a:ext cx="207592" cy="118304"/>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5" name="Google Shape;5175;p43"/>
          <p:cNvSpPr/>
          <p:nvPr/>
        </p:nvSpPr>
        <p:spPr>
          <a:xfrm>
            <a:off x="4784794" y="4001019"/>
            <a:ext cx="112978" cy="170985"/>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6" name="Google Shape;5176;p43"/>
          <p:cNvSpPr/>
          <p:nvPr/>
        </p:nvSpPr>
        <p:spPr>
          <a:xfrm>
            <a:off x="4895457" y="4153665"/>
            <a:ext cx="6146" cy="18340"/>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7" name="Google Shape;5177;p43"/>
          <p:cNvSpPr/>
          <p:nvPr/>
        </p:nvSpPr>
        <p:spPr>
          <a:xfrm>
            <a:off x="4899289" y="4162051"/>
            <a:ext cx="795" cy="1567"/>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68569" tIns="68569" rIns="68569" bIns="68569" anchor="ctr" anchorCtr="0">
            <a:noAutofit/>
          </a:bodyPr>
          <a:lstStyle/>
          <a:p>
            <a:endParaRPr sz="1050"/>
          </a:p>
        </p:txBody>
      </p:sp>
      <p:sp>
        <p:nvSpPr>
          <p:cNvPr id="5178" name="Google Shape;5178;p43"/>
          <p:cNvSpPr/>
          <p:nvPr/>
        </p:nvSpPr>
        <p:spPr>
          <a:xfrm>
            <a:off x="4550499" y="3813550"/>
            <a:ext cx="390024" cy="643887"/>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68569" tIns="68569" rIns="68569" bIns="68569" anchor="ctr" anchorCtr="0">
            <a:noAutofit/>
          </a:bodyPr>
          <a:lstStyle/>
          <a:p>
            <a:endParaRPr sz="1050"/>
          </a:p>
        </p:txBody>
      </p:sp>
      <p:sp>
        <p:nvSpPr>
          <p:cNvPr id="5179" name="Google Shape;5179;p43"/>
          <p:cNvSpPr/>
          <p:nvPr/>
        </p:nvSpPr>
        <p:spPr>
          <a:xfrm>
            <a:off x="4587131" y="3794970"/>
            <a:ext cx="289289" cy="694520"/>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0" name="Google Shape;5180;p43"/>
          <p:cNvSpPr/>
          <p:nvPr/>
        </p:nvSpPr>
        <p:spPr>
          <a:xfrm>
            <a:off x="4532184" y="3956002"/>
            <a:ext cx="200748" cy="70226"/>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1" name="Google Shape;5181;p43"/>
          <p:cNvSpPr/>
          <p:nvPr/>
        </p:nvSpPr>
        <p:spPr>
          <a:xfrm>
            <a:off x="4596288" y="4097055"/>
            <a:ext cx="183950" cy="41379"/>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2" name="Google Shape;5182;p43"/>
          <p:cNvSpPr/>
          <p:nvPr/>
        </p:nvSpPr>
        <p:spPr>
          <a:xfrm>
            <a:off x="4641330" y="4213961"/>
            <a:ext cx="186240" cy="60321"/>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3" name="Google Shape;5183;p43"/>
          <p:cNvSpPr/>
          <p:nvPr/>
        </p:nvSpPr>
        <p:spPr>
          <a:xfrm>
            <a:off x="4716110" y="3844566"/>
            <a:ext cx="25208" cy="176336"/>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4" name="Google Shape;5184;p43"/>
          <p:cNvSpPr/>
          <p:nvPr/>
        </p:nvSpPr>
        <p:spPr>
          <a:xfrm>
            <a:off x="4772599" y="3971256"/>
            <a:ext cx="83216" cy="159538"/>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5" name="Google Shape;5185;p43"/>
          <p:cNvSpPr/>
          <p:nvPr/>
        </p:nvSpPr>
        <p:spPr>
          <a:xfrm>
            <a:off x="4825256" y="4134578"/>
            <a:ext cx="63357" cy="139704"/>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68569" tIns="68569" rIns="68569" bIns="68569" anchor="ctr" anchorCtr="0">
            <a:noAutofit/>
          </a:bodyPr>
          <a:lstStyle/>
          <a:p>
            <a:endParaRPr sz="1050"/>
          </a:p>
        </p:txBody>
      </p:sp>
      <p:sp>
        <p:nvSpPr>
          <p:cNvPr id="5186" name="Google Shape;5186;p43"/>
          <p:cNvSpPr/>
          <p:nvPr/>
        </p:nvSpPr>
        <p:spPr>
          <a:xfrm>
            <a:off x="4727558" y="4451317"/>
            <a:ext cx="275552" cy="275528"/>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7" name="Google Shape;5187;p43"/>
          <p:cNvSpPr/>
          <p:nvPr/>
        </p:nvSpPr>
        <p:spPr>
          <a:xfrm>
            <a:off x="4693215" y="4373475"/>
            <a:ext cx="343464" cy="77865"/>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188" name="Google Shape;5188;p43"/>
          <p:cNvSpPr/>
          <p:nvPr/>
        </p:nvSpPr>
        <p:spPr>
          <a:xfrm>
            <a:off x="4727558" y="4451316"/>
            <a:ext cx="275552" cy="36656"/>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189" name="Google Shape;5189;p43"/>
          <p:cNvSpPr/>
          <p:nvPr/>
        </p:nvSpPr>
        <p:spPr>
          <a:xfrm>
            <a:off x="4681768" y="4740556"/>
            <a:ext cx="1781354" cy="132065"/>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68569" tIns="68569" rIns="68569" bIns="68569" anchor="ctr" anchorCtr="0">
            <a:noAutofit/>
          </a:bodyPr>
          <a:lstStyle/>
          <a:p>
            <a:endParaRPr sz="1050"/>
          </a:p>
        </p:txBody>
      </p:sp>
      <p:sp>
        <p:nvSpPr>
          <p:cNvPr id="5190" name="Google Shape;5190;p43"/>
          <p:cNvSpPr/>
          <p:nvPr/>
        </p:nvSpPr>
        <p:spPr>
          <a:xfrm>
            <a:off x="5286229" y="3226947"/>
            <a:ext cx="720499" cy="770650"/>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1" name="Google Shape;5191;p43"/>
          <p:cNvSpPr/>
          <p:nvPr/>
        </p:nvSpPr>
        <p:spPr>
          <a:xfrm>
            <a:off x="5287747" y="3213090"/>
            <a:ext cx="674711" cy="615474"/>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2" name="Google Shape;5192;p43"/>
          <p:cNvSpPr/>
          <p:nvPr/>
        </p:nvSpPr>
        <p:spPr>
          <a:xfrm>
            <a:off x="4902350" y="4385814"/>
            <a:ext cx="1368435" cy="379397"/>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193" name="Google Shape;5193;p43"/>
          <p:cNvSpPr/>
          <p:nvPr/>
        </p:nvSpPr>
        <p:spPr>
          <a:xfrm>
            <a:off x="5121389" y="4138627"/>
            <a:ext cx="283168" cy="426294"/>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4" name="Google Shape;5194;p43"/>
          <p:cNvSpPr/>
          <p:nvPr/>
        </p:nvSpPr>
        <p:spPr>
          <a:xfrm>
            <a:off x="5395375" y="3516116"/>
            <a:ext cx="390024" cy="34479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195" name="Google Shape;5195;p43"/>
          <p:cNvSpPr/>
          <p:nvPr/>
        </p:nvSpPr>
        <p:spPr>
          <a:xfrm>
            <a:off x="5114521" y="3767834"/>
            <a:ext cx="351080" cy="468275"/>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6" name="Google Shape;5196;p43"/>
          <p:cNvSpPr/>
          <p:nvPr/>
        </p:nvSpPr>
        <p:spPr>
          <a:xfrm>
            <a:off x="5723536" y="4138627"/>
            <a:ext cx="282421" cy="426294"/>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197" name="Google Shape;5197;p43"/>
          <p:cNvSpPr/>
          <p:nvPr/>
        </p:nvSpPr>
        <p:spPr>
          <a:xfrm>
            <a:off x="5662492" y="3767834"/>
            <a:ext cx="351104" cy="468275"/>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68569" tIns="68569" rIns="68569" bIns="68569" anchor="ctr" anchorCtr="0">
            <a:noAutofit/>
          </a:bodyPr>
          <a:lstStyle/>
          <a:p>
            <a:endParaRPr sz="1050"/>
          </a:p>
        </p:txBody>
      </p:sp>
      <p:sp>
        <p:nvSpPr>
          <p:cNvPr id="5198" name="Google Shape;5198;p43"/>
          <p:cNvSpPr/>
          <p:nvPr/>
        </p:nvSpPr>
        <p:spPr>
          <a:xfrm>
            <a:off x="5320571" y="3737733"/>
            <a:ext cx="493049" cy="768554"/>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199" name="Google Shape;5199;p43"/>
          <p:cNvSpPr/>
          <p:nvPr/>
        </p:nvSpPr>
        <p:spPr>
          <a:xfrm>
            <a:off x="5412919" y="3721442"/>
            <a:ext cx="329728" cy="177492"/>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5200" name="Google Shape;5200;p43"/>
          <p:cNvSpPr/>
          <p:nvPr/>
        </p:nvSpPr>
        <p:spPr>
          <a:xfrm>
            <a:off x="5470927" y="3591403"/>
            <a:ext cx="199976" cy="278420"/>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1" name="Google Shape;5201;p43"/>
          <p:cNvSpPr/>
          <p:nvPr/>
        </p:nvSpPr>
        <p:spPr>
          <a:xfrm>
            <a:off x="5550310" y="3283461"/>
            <a:ext cx="376264" cy="590146"/>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68569" tIns="68569" rIns="68569" bIns="68569" anchor="ctr" anchorCtr="0">
            <a:noAutofit/>
          </a:bodyPr>
          <a:lstStyle/>
          <a:p>
            <a:endParaRPr sz="1050"/>
          </a:p>
        </p:txBody>
      </p:sp>
      <p:sp>
        <p:nvSpPr>
          <p:cNvPr id="5202" name="Google Shape;5202;p43"/>
          <p:cNvSpPr/>
          <p:nvPr/>
        </p:nvSpPr>
        <p:spPr>
          <a:xfrm>
            <a:off x="5508329" y="3591402"/>
            <a:ext cx="125172" cy="139078"/>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3" name="Google Shape;5203;p43"/>
          <p:cNvSpPr/>
          <p:nvPr/>
        </p:nvSpPr>
        <p:spPr>
          <a:xfrm>
            <a:off x="5401472" y="3324140"/>
            <a:ext cx="309894" cy="375035"/>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4" name="Google Shape;5204;p43"/>
          <p:cNvSpPr/>
          <p:nvPr/>
        </p:nvSpPr>
        <p:spPr>
          <a:xfrm>
            <a:off x="5429717" y="3309656"/>
            <a:ext cx="287747" cy="256370"/>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5" name="Google Shape;5205;p43"/>
          <p:cNvSpPr/>
          <p:nvPr/>
        </p:nvSpPr>
        <p:spPr>
          <a:xfrm>
            <a:off x="5388507" y="3293076"/>
            <a:ext cx="368648" cy="280397"/>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06" name="Google Shape;5206;p43"/>
          <p:cNvSpPr/>
          <p:nvPr/>
        </p:nvSpPr>
        <p:spPr>
          <a:xfrm>
            <a:off x="5220606" y="4122383"/>
            <a:ext cx="693002" cy="15279"/>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68569" tIns="68569" rIns="68569" bIns="68569" anchor="ctr" anchorCtr="0">
            <a:noAutofit/>
          </a:bodyPr>
          <a:lstStyle/>
          <a:p>
            <a:endParaRPr sz="1050"/>
          </a:p>
        </p:txBody>
      </p:sp>
      <p:sp>
        <p:nvSpPr>
          <p:cNvPr id="5207" name="Google Shape;5207;p43"/>
          <p:cNvSpPr/>
          <p:nvPr/>
        </p:nvSpPr>
        <p:spPr>
          <a:xfrm>
            <a:off x="5489242" y="4692478"/>
            <a:ext cx="360262" cy="131294"/>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08" name="Google Shape;5208;p43"/>
          <p:cNvSpPr/>
          <p:nvPr/>
        </p:nvSpPr>
        <p:spPr>
          <a:xfrm>
            <a:off x="5497629" y="4692479"/>
            <a:ext cx="351875" cy="120617"/>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09" name="Google Shape;5209;p43"/>
          <p:cNvSpPr/>
          <p:nvPr/>
        </p:nvSpPr>
        <p:spPr>
          <a:xfrm>
            <a:off x="5224414" y="4115515"/>
            <a:ext cx="685386" cy="460226"/>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0" name="Google Shape;5210;p43"/>
          <p:cNvSpPr/>
          <p:nvPr/>
        </p:nvSpPr>
        <p:spPr>
          <a:xfrm>
            <a:off x="5654106" y="4693274"/>
            <a:ext cx="228968" cy="142789"/>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1" name="Google Shape;5211;p43"/>
          <p:cNvSpPr/>
          <p:nvPr/>
        </p:nvSpPr>
        <p:spPr>
          <a:xfrm>
            <a:off x="5219064" y="4128481"/>
            <a:ext cx="696062" cy="460226"/>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12" name="Google Shape;5212;p43"/>
          <p:cNvSpPr/>
          <p:nvPr/>
        </p:nvSpPr>
        <p:spPr>
          <a:xfrm>
            <a:off x="5263335" y="4587936"/>
            <a:ext cx="606774" cy="27497"/>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3" name="Google Shape;5213;p43"/>
          <p:cNvSpPr/>
          <p:nvPr/>
        </p:nvSpPr>
        <p:spPr>
          <a:xfrm>
            <a:off x="5522066" y="4316432"/>
            <a:ext cx="90083" cy="84155"/>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14" name="Google Shape;5214;p43"/>
          <p:cNvSpPr/>
          <p:nvPr/>
        </p:nvSpPr>
        <p:spPr>
          <a:xfrm>
            <a:off x="4873238" y="4392321"/>
            <a:ext cx="759516" cy="411160"/>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5" name="Google Shape;5215;p43"/>
          <p:cNvSpPr/>
          <p:nvPr/>
        </p:nvSpPr>
        <p:spPr>
          <a:xfrm>
            <a:off x="5657913" y="4392370"/>
            <a:ext cx="603087" cy="381806"/>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6" name="Google Shape;5216;p43"/>
          <p:cNvSpPr/>
          <p:nvPr/>
        </p:nvSpPr>
        <p:spPr>
          <a:xfrm>
            <a:off x="5461769" y="4671127"/>
            <a:ext cx="238150" cy="135125"/>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17" name="Google Shape;5217;p43"/>
          <p:cNvSpPr/>
          <p:nvPr/>
        </p:nvSpPr>
        <p:spPr>
          <a:xfrm>
            <a:off x="5260274" y="4685610"/>
            <a:ext cx="338885" cy="1023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68569" tIns="68569" rIns="68569" bIns="68569" anchor="ctr" anchorCtr="0">
            <a:noAutofit/>
          </a:bodyPr>
          <a:lstStyle/>
          <a:p>
            <a:endParaRPr sz="1050"/>
          </a:p>
        </p:txBody>
      </p:sp>
      <p:sp>
        <p:nvSpPr>
          <p:cNvPr id="5218" name="Google Shape;5218;p43"/>
          <p:cNvSpPr/>
          <p:nvPr/>
        </p:nvSpPr>
        <p:spPr>
          <a:xfrm>
            <a:off x="4873214" y="4392370"/>
            <a:ext cx="603087" cy="381806"/>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5219" name="Google Shape;5219;p43"/>
          <p:cNvSpPr/>
          <p:nvPr/>
        </p:nvSpPr>
        <p:spPr>
          <a:xfrm>
            <a:off x="5295387" y="4697323"/>
            <a:ext cx="347272" cy="12644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68569" tIns="68569" rIns="68569" bIns="68569" anchor="ctr" anchorCtr="0">
            <a:noAutofit/>
          </a:bodyPr>
          <a:lstStyle/>
          <a:p>
            <a:endParaRPr sz="1050"/>
          </a:p>
        </p:txBody>
      </p:sp>
      <p:sp>
        <p:nvSpPr>
          <p:cNvPr id="5220" name="Google Shape;5220;p43"/>
          <p:cNvSpPr/>
          <p:nvPr/>
        </p:nvSpPr>
        <p:spPr>
          <a:xfrm>
            <a:off x="5245790" y="4693274"/>
            <a:ext cx="228968" cy="142789"/>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5221" name="Google Shape;5221;p43"/>
          <p:cNvSpPr/>
          <p:nvPr/>
        </p:nvSpPr>
        <p:spPr>
          <a:xfrm>
            <a:off x="6287558" y="4510070"/>
            <a:ext cx="151127" cy="216774"/>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2" name="Google Shape;5222;p43"/>
          <p:cNvSpPr/>
          <p:nvPr/>
        </p:nvSpPr>
        <p:spPr>
          <a:xfrm>
            <a:off x="6382967" y="4558919"/>
            <a:ext cx="131294" cy="133583"/>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5223" name="Google Shape;5223;p43"/>
          <p:cNvSpPr/>
          <p:nvPr/>
        </p:nvSpPr>
        <p:spPr>
          <a:xfrm>
            <a:off x="6302066" y="4523060"/>
            <a:ext cx="16050" cy="121364"/>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24" name="Google Shape;5224;p43"/>
          <p:cNvSpPr/>
          <p:nvPr/>
        </p:nvSpPr>
        <p:spPr>
          <a:xfrm>
            <a:off x="6365399" y="4510070"/>
            <a:ext cx="73286" cy="216774"/>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68569" tIns="68569" rIns="68569" bIns="68569" anchor="ctr" anchorCtr="0">
            <a:noAutofit/>
          </a:bodyPr>
          <a:lstStyle/>
          <a:p>
            <a:endParaRPr sz="1050"/>
          </a:p>
        </p:txBody>
      </p:sp>
      <p:sp>
        <p:nvSpPr>
          <p:cNvPr id="5294" name="Google Shape;5294;p43"/>
          <p:cNvSpPr txBox="1"/>
          <p:nvPr/>
        </p:nvSpPr>
        <p:spPr>
          <a:xfrm>
            <a:off x="84305" y="1277677"/>
            <a:ext cx="7284684" cy="1481019"/>
          </a:xfrm>
          <a:prstGeom prst="rect">
            <a:avLst/>
          </a:prstGeom>
          <a:noFill/>
          <a:ln>
            <a:noFill/>
          </a:ln>
        </p:spPr>
        <p:txBody>
          <a:bodyPr spcFirstLastPara="1" wrap="square" lIns="68569" tIns="68569" rIns="68569" bIns="68569" anchor="ctr" anchorCtr="0">
            <a:noAutofit/>
          </a:bodyPr>
          <a:lstStyle/>
          <a:p>
            <a:pPr algn="ctr"/>
            <a:r>
              <a:rPr lang="en" sz="4800" dirty="0">
                <a:latin typeface="Fira Sans Medium"/>
                <a:ea typeface="Fira Sans Medium"/>
                <a:cs typeface="Fira Sans Medium"/>
                <a:sym typeface="Fira Sans Medium"/>
              </a:rPr>
              <a:t>Thank you !</a:t>
            </a:r>
          </a:p>
          <a:p>
            <a:pPr algn="ctr"/>
            <a:r>
              <a:rPr lang="en-IN" sz="4800" dirty="0">
                <a:latin typeface="Fira Sans Medium"/>
                <a:ea typeface="Fira Sans Medium"/>
                <a:cs typeface="Fira Sans Medium"/>
                <a:sym typeface="Fira Sans Medium"/>
              </a:rPr>
              <a:t>A</a:t>
            </a:r>
            <a:r>
              <a:rPr lang="en" sz="4800" dirty="0">
                <a:latin typeface="Fira Sans Medium"/>
                <a:ea typeface="Fira Sans Medium"/>
                <a:cs typeface="Fira Sans Medium"/>
                <a:sym typeface="Fira Sans Medium"/>
              </a:rPr>
              <a:t>ny questions ?</a:t>
            </a:r>
            <a:endParaRPr sz="4800" dirty="0">
              <a:latin typeface="Fira Sans Medium"/>
              <a:ea typeface="Fira Sans Medium"/>
              <a:cs typeface="Fira Sans Medium"/>
              <a:sym typeface="Fira Sans Medium"/>
            </a:endParaRPr>
          </a:p>
        </p:txBody>
      </p:sp>
      <p:sp>
        <p:nvSpPr>
          <p:cNvPr id="2" name="Slide Number Placeholder 1"/>
          <p:cNvSpPr>
            <a:spLocks noGrp="1"/>
          </p:cNvSpPr>
          <p:nvPr>
            <p:ph type="sldNum" idx="12"/>
          </p:nvPr>
        </p:nvSpPr>
        <p:spPr/>
        <p:txBody>
          <a:bodyPr/>
          <a:lstStyle/>
          <a:p>
            <a:fld id="{00000000-1234-1234-1234-123412341234}" type="slidenum">
              <a:rPr lang="en" smtClean="0"/>
              <a:pPr/>
              <a:t>28</a:t>
            </a:fld>
            <a:endParaRPr lang="en"/>
          </a:p>
        </p:txBody>
      </p:sp>
      <p:sp>
        <p:nvSpPr>
          <p:cNvPr id="3" name="Date Placeholder 2"/>
          <p:cNvSpPr>
            <a:spLocks noGrp="1"/>
          </p:cNvSpPr>
          <p:nvPr>
            <p:ph type="dt" sz="half" idx="13"/>
          </p:nvPr>
        </p:nvSpPr>
        <p:spPr/>
        <p:txBody>
          <a:bodyPr/>
          <a:lstStyle/>
          <a:p>
            <a:fld id="{B1AD681D-5304-4385-8E74-4BD78690DD69}" type="datetime1">
              <a:rPr lang="en-US" smtClean="0"/>
              <a:t>6/17/2023</a:t>
            </a:fld>
            <a:endParaRPr lang="en-IN"/>
          </a:p>
        </p:txBody>
      </p:sp>
    </p:spTree>
    <p:extLst>
      <p:ext uri="{BB962C8B-B14F-4D97-AF65-F5344CB8AC3E}">
        <p14:creationId xmlns:p14="http://schemas.microsoft.com/office/powerpoint/2010/main" val="324367912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EEFC-61D0-2109-56B3-C9ABD2652A4A}"/>
              </a:ext>
            </a:extLst>
          </p:cNvPr>
          <p:cNvSpPr>
            <a:spLocks noGrp="1"/>
          </p:cNvSpPr>
          <p:nvPr>
            <p:ph type="title"/>
          </p:nvPr>
        </p:nvSpPr>
        <p:spPr>
          <a:xfrm>
            <a:off x="257432" y="1002890"/>
            <a:ext cx="6390450" cy="3365358"/>
          </a:xfrm>
        </p:spPr>
        <p:txBody>
          <a:bodyPr/>
          <a:lstStyle/>
          <a:p>
            <a:pPr algn="l"/>
            <a:r>
              <a:rPr lang="en-IN" sz="1400" dirty="0" smtClean="0">
                <a:latin typeface="Fira Sans"/>
              </a:rPr>
              <a:t>* Roban </a:t>
            </a:r>
            <a:r>
              <a:rPr lang="en-IN" sz="1400" dirty="0">
                <a:latin typeface="Fira Sans"/>
              </a:rPr>
              <a:t>system is </a:t>
            </a:r>
            <a:r>
              <a:rPr lang="en-IN" sz="1400" dirty="0" smtClean="0">
                <a:latin typeface="Fira Sans"/>
              </a:rPr>
              <a:t>a </a:t>
            </a:r>
            <a:r>
              <a:rPr lang="en-IN" sz="1400" dirty="0">
                <a:latin typeface="Fira Sans"/>
              </a:rPr>
              <a:t>way of setting </a:t>
            </a:r>
            <a:r>
              <a:rPr lang="en-IN" sz="1400" dirty="0" smtClean="0">
                <a:latin typeface="Fira Sans"/>
              </a:rPr>
              <a:t>up an </a:t>
            </a:r>
            <a:r>
              <a:rPr lang="en-IN" sz="1400" dirty="0">
                <a:latin typeface="Fira Sans"/>
              </a:rPr>
              <a:t>Economic Environment to Help </a:t>
            </a:r>
            <a:r>
              <a:rPr lang="en-IN" sz="1400" dirty="0" smtClean="0">
                <a:latin typeface="Fira Sans"/>
              </a:rPr>
              <a:t>            Disabled People </a:t>
            </a:r>
            <a:r>
              <a:rPr lang="en-IN" sz="1400" dirty="0">
                <a:latin typeface="Fira Sans"/>
              </a:rPr>
              <a:t>with </a:t>
            </a:r>
            <a:r>
              <a:rPr lang="en-IN" sz="1400" dirty="0" smtClean="0">
                <a:latin typeface="Fira Sans"/>
              </a:rPr>
              <a:t>the Help </a:t>
            </a:r>
            <a:r>
              <a:rPr lang="en-IN" sz="1400" dirty="0">
                <a:latin typeface="Fira Sans"/>
              </a:rPr>
              <a:t>of </a:t>
            </a:r>
            <a:r>
              <a:rPr lang="en-IN" sz="1400" dirty="0" smtClean="0">
                <a:latin typeface="Fira Sans"/>
              </a:rPr>
              <a:t>Modern IOT Technology. </a:t>
            </a:r>
            <a:br>
              <a:rPr lang="en-IN" sz="1400" dirty="0" smtClean="0">
                <a:latin typeface="Fira Sans"/>
              </a:rPr>
            </a:br>
            <a:r>
              <a:rPr lang="en-IN" sz="1400" dirty="0" smtClean="0">
                <a:latin typeface="Fira Sans"/>
              </a:rPr>
              <a:t/>
            </a:r>
            <a:br>
              <a:rPr lang="en-IN" sz="1400" dirty="0" smtClean="0">
                <a:latin typeface="Fira Sans"/>
              </a:rPr>
            </a:br>
            <a:r>
              <a:rPr lang="en-IN" sz="1400" dirty="0" smtClean="0">
                <a:latin typeface="Fira Sans"/>
              </a:rPr>
              <a:t>* All </a:t>
            </a:r>
            <a:r>
              <a:rPr lang="en-IN" sz="1400" dirty="0">
                <a:latin typeface="Fira Sans"/>
              </a:rPr>
              <a:t>human needs can be fulfilled using Roban </a:t>
            </a:r>
            <a:r>
              <a:rPr lang="en-IN" sz="1400" dirty="0" smtClean="0">
                <a:latin typeface="Fira Sans"/>
              </a:rPr>
              <a:t>System  </a:t>
            </a:r>
            <a:br>
              <a:rPr lang="en-IN" sz="1400" dirty="0" smtClean="0">
                <a:latin typeface="Fira Sans"/>
              </a:rPr>
            </a:br>
            <a:r>
              <a:rPr lang="en-IN" sz="1400" dirty="0">
                <a:latin typeface="Fira Sans"/>
              </a:rPr>
              <a:t/>
            </a:r>
            <a:br>
              <a:rPr lang="en-IN" sz="1400" dirty="0">
                <a:latin typeface="Fira Sans"/>
              </a:rPr>
            </a:br>
            <a:r>
              <a:rPr lang="en-IN" sz="1400" dirty="0" smtClean="0">
                <a:latin typeface="Fira Sans"/>
              </a:rPr>
              <a:t>* </a:t>
            </a:r>
            <a:r>
              <a:rPr lang="en-IN" sz="1400" dirty="0" smtClean="0">
                <a:latin typeface="Fira Sans"/>
              </a:rPr>
              <a:t>We </a:t>
            </a:r>
            <a:r>
              <a:rPr lang="en-IN" sz="1400" dirty="0">
                <a:latin typeface="Fira Sans"/>
              </a:rPr>
              <a:t>use C++, modern  IOT architecture and MQTT </a:t>
            </a:r>
            <a:r>
              <a:rPr lang="en-IN" sz="1400" dirty="0" smtClean="0">
                <a:latin typeface="Fira Sans"/>
              </a:rPr>
              <a:t>protocols.</a:t>
            </a:r>
            <a:br>
              <a:rPr lang="en-IN" sz="1400" dirty="0" smtClean="0">
                <a:latin typeface="Fira Sans"/>
              </a:rPr>
            </a:br>
            <a:r>
              <a:rPr lang="en-IN" sz="1400" dirty="0">
                <a:latin typeface="Fira Sans"/>
              </a:rPr>
              <a:t/>
            </a:r>
            <a:br>
              <a:rPr lang="en-IN" sz="1400" dirty="0">
                <a:latin typeface="Fira Sans"/>
              </a:rPr>
            </a:br>
            <a:r>
              <a:rPr lang="en-IN" sz="1400" dirty="0" smtClean="0">
                <a:latin typeface="Fira Sans"/>
              </a:rPr>
              <a:t>*</a:t>
            </a:r>
            <a:r>
              <a:rPr lang="en-IN" sz="1400" dirty="0" smtClean="0">
                <a:latin typeface="Fira Sans"/>
              </a:rPr>
              <a:t>Roban system </a:t>
            </a:r>
            <a:r>
              <a:rPr lang="en-IN" sz="1400" dirty="0">
                <a:latin typeface="Fira Sans"/>
              </a:rPr>
              <a:t>is more </a:t>
            </a:r>
            <a:r>
              <a:rPr lang="en-IN" sz="1400" dirty="0" smtClean="0">
                <a:latin typeface="Fira Sans"/>
              </a:rPr>
              <a:t>economical </a:t>
            </a:r>
            <a:r>
              <a:rPr lang="en-IN" sz="1400" dirty="0">
                <a:latin typeface="Fira Sans"/>
              </a:rPr>
              <a:t>than human </a:t>
            </a:r>
            <a:r>
              <a:rPr lang="en-IN" sz="1400" dirty="0" smtClean="0">
                <a:latin typeface="Fira Sans"/>
              </a:rPr>
              <a:t>labour.</a:t>
            </a:r>
            <a:r>
              <a:rPr lang="en-IN" sz="1400" dirty="0"/>
              <a:t/>
            </a:r>
            <a:br>
              <a:rPr lang="en-IN" sz="1400" dirty="0"/>
            </a:br>
            <a:endParaRPr lang="en-IN" sz="1800" dirty="0"/>
          </a:p>
        </p:txBody>
      </p:sp>
      <p:sp>
        <p:nvSpPr>
          <p:cNvPr id="3" name="Slide Number Placeholder 2">
            <a:extLst>
              <a:ext uri="{FF2B5EF4-FFF2-40B4-BE49-F238E27FC236}">
                <a16:creationId xmlns:a16="http://schemas.microsoft.com/office/drawing/2014/main" id="{94B87637-E232-E42A-765C-2124604F7244}"/>
              </a:ext>
            </a:extLst>
          </p:cNvPr>
          <p:cNvSpPr>
            <a:spLocks noGrp="1"/>
          </p:cNvSpPr>
          <p:nvPr>
            <p:ph type="sldNum" idx="12"/>
          </p:nvPr>
        </p:nvSpPr>
        <p:spPr/>
        <p:txBody>
          <a:bodyPr/>
          <a:lstStyle/>
          <a:p>
            <a:fld id="{00000000-1234-1234-1234-123412341234}" type="slidenum">
              <a:rPr lang="en" smtClean="0"/>
              <a:pPr/>
              <a:t>3</a:t>
            </a:fld>
            <a:endParaRPr lang="en"/>
          </a:p>
        </p:txBody>
      </p:sp>
      <p:sp>
        <p:nvSpPr>
          <p:cNvPr id="4" name="Date Placeholder 3">
            <a:extLst>
              <a:ext uri="{FF2B5EF4-FFF2-40B4-BE49-F238E27FC236}">
                <a16:creationId xmlns:a16="http://schemas.microsoft.com/office/drawing/2014/main" id="{3B55CDB4-361E-21D1-7D9C-013AC2356C0C}"/>
              </a:ext>
            </a:extLst>
          </p:cNvPr>
          <p:cNvSpPr>
            <a:spLocks noGrp="1"/>
          </p:cNvSpPr>
          <p:nvPr>
            <p:ph type="dt" sz="half" idx="13"/>
          </p:nvPr>
        </p:nvSpPr>
        <p:spPr/>
        <p:txBody>
          <a:bodyPr/>
          <a:lstStyle/>
          <a:p>
            <a:fld id="{51DDA26A-C3AE-40C0-8D57-DA860A449D1A}" type="datetime1">
              <a:rPr lang="en-US" smtClean="0"/>
              <a:t>6/17/2023</a:t>
            </a:fld>
            <a:endParaRPr lang="en-IN"/>
          </a:p>
        </p:txBody>
      </p:sp>
      <p:sp>
        <p:nvSpPr>
          <p:cNvPr id="5" name="TextBox 4"/>
          <p:cNvSpPr txBox="1"/>
          <p:nvPr/>
        </p:nvSpPr>
        <p:spPr>
          <a:xfrm>
            <a:off x="257432" y="540774"/>
            <a:ext cx="5484607" cy="523220"/>
          </a:xfrm>
          <a:prstGeom prst="rect">
            <a:avLst/>
          </a:prstGeom>
          <a:noFill/>
        </p:spPr>
        <p:txBody>
          <a:bodyPr wrap="square" rtlCol="0">
            <a:spAutoFit/>
          </a:bodyPr>
          <a:lstStyle/>
          <a:p>
            <a:pPr algn="ctr"/>
            <a:r>
              <a:rPr lang="en-US" sz="2800" dirty="0" smtClean="0"/>
              <a:t>1. Introduction</a:t>
            </a:r>
            <a:endParaRPr lang="en-IN" sz="2800" dirty="0"/>
          </a:p>
        </p:txBody>
      </p:sp>
    </p:spTree>
    <p:extLst>
      <p:ext uri="{BB962C8B-B14F-4D97-AF65-F5344CB8AC3E}">
        <p14:creationId xmlns:p14="http://schemas.microsoft.com/office/powerpoint/2010/main" val="970776847"/>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grpSp>
        <p:nvGrpSpPr>
          <p:cNvPr id="3351" name="Google Shape;3351;p36"/>
          <p:cNvGrpSpPr/>
          <p:nvPr/>
        </p:nvGrpSpPr>
        <p:grpSpPr>
          <a:xfrm>
            <a:off x="342889" y="1412355"/>
            <a:ext cx="6175215" cy="2782970"/>
            <a:chOff x="591225" y="1636250"/>
            <a:chExt cx="6403500" cy="2885850"/>
          </a:xfrm>
        </p:grpSpPr>
        <p:sp>
          <p:nvSpPr>
            <p:cNvPr id="3352" name="Google Shape;3352;p36"/>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3" name="Google Shape;3353;p36"/>
            <p:cNvSpPr/>
            <p:nvPr/>
          </p:nvSpPr>
          <p:spPr>
            <a:xfrm>
              <a:off x="3234000" y="1726500"/>
              <a:ext cx="1105275" cy="1889875"/>
            </a:xfrm>
            <a:custGeom>
              <a:avLst/>
              <a:gdLst/>
              <a:ahLst/>
              <a:cxnLst/>
              <a:rect l="l" t="t" r="r" b="b"/>
              <a:pathLst>
                <a:path w="44211" h="75595" extrusionOk="0">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4" name="Google Shape;3354;p36"/>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55" name="Google Shape;3355;p36"/>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6" name="Google Shape;3356;p36"/>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7" name="Google Shape;3357;p36"/>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8" name="Google Shape;3358;p36"/>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59" name="Google Shape;3359;p36"/>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0" name="Google Shape;3360;p36"/>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1" name="Google Shape;3361;p36"/>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2" name="Google Shape;3362;p36"/>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3" name="Google Shape;3363;p36"/>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4" name="Google Shape;3364;p36"/>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5" name="Google Shape;3365;p36"/>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6" name="Google Shape;3366;p36"/>
            <p:cNvSpPr/>
            <p:nvPr/>
          </p:nvSpPr>
          <p:spPr>
            <a:xfrm>
              <a:off x="5042300"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7" name="Google Shape;3367;p36"/>
            <p:cNvSpPr/>
            <p:nvPr/>
          </p:nvSpPr>
          <p:spPr>
            <a:xfrm>
              <a:off x="496710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8" name="Google Shape;3368;p36"/>
            <p:cNvSpPr/>
            <p:nvPr/>
          </p:nvSpPr>
          <p:spPr>
            <a:xfrm>
              <a:off x="4891875"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69" name="Google Shape;3369;p36"/>
            <p:cNvSpPr/>
            <p:nvPr/>
          </p:nvSpPr>
          <p:spPr>
            <a:xfrm>
              <a:off x="5117525" y="4270300"/>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0" name="Google Shape;3370;p36"/>
            <p:cNvSpPr/>
            <p:nvPr/>
          </p:nvSpPr>
          <p:spPr>
            <a:xfrm>
              <a:off x="519275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1" name="Google Shape;3371;p36"/>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2" name="Google Shape;3372;p36"/>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3" name="Google Shape;3373;p36"/>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4" name="Google Shape;3374;p36"/>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5" name="Google Shape;3375;p36"/>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6" name="Google Shape;3376;p36"/>
            <p:cNvSpPr/>
            <p:nvPr/>
          </p:nvSpPr>
          <p:spPr>
            <a:xfrm>
              <a:off x="3772375"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7" name="Google Shape;3377;p36"/>
            <p:cNvSpPr/>
            <p:nvPr/>
          </p:nvSpPr>
          <p:spPr>
            <a:xfrm>
              <a:off x="3621950"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8" name="Google Shape;3378;p36"/>
            <p:cNvSpPr/>
            <p:nvPr/>
          </p:nvSpPr>
          <p:spPr>
            <a:xfrm>
              <a:off x="3697175"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79" name="Google Shape;3379;p36"/>
            <p:cNvSpPr/>
            <p:nvPr/>
          </p:nvSpPr>
          <p:spPr>
            <a:xfrm>
              <a:off x="3847600"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0" name="Google Shape;3380;p36"/>
            <p:cNvSpPr/>
            <p:nvPr/>
          </p:nvSpPr>
          <p:spPr>
            <a:xfrm>
              <a:off x="3922800" y="3507075"/>
              <a:ext cx="28525" cy="29325"/>
            </a:xfrm>
            <a:custGeom>
              <a:avLst/>
              <a:gdLst/>
              <a:ahLst/>
              <a:cxnLst/>
              <a:rect l="l" t="t" r="r" b="b"/>
              <a:pathLst>
                <a:path w="1141" h="1173" extrusionOk="0">
                  <a:moveTo>
                    <a:pt x="571" y="254"/>
                  </a:moveTo>
                  <a:cubicBezTo>
                    <a:pt x="761" y="254"/>
                    <a:pt x="888" y="413"/>
                    <a:pt x="888" y="571"/>
                  </a:cubicBezTo>
                  <a:cubicBezTo>
                    <a:pt x="888" y="761"/>
                    <a:pt x="761" y="919"/>
                    <a:pt x="571" y="919"/>
                  </a:cubicBezTo>
                  <a:cubicBezTo>
                    <a:pt x="381" y="919"/>
                    <a:pt x="223" y="761"/>
                    <a:pt x="223" y="571"/>
                  </a:cubicBezTo>
                  <a:cubicBezTo>
                    <a:pt x="223" y="413"/>
                    <a:pt x="381" y="254"/>
                    <a:pt x="571" y="254"/>
                  </a:cubicBezTo>
                  <a:close/>
                  <a:moveTo>
                    <a:pt x="571" y="1"/>
                  </a:moveTo>
                  <a:cubicBezTo>
                    <a:pt x="254" y="1"/>
                    <a:pt x="1" y="254"/>
                    <a:pt x="1" y="571"/>
                  </a:cubicBezTo>
                  <a:cubicBezTo>
                    <a:pt x="1" y="888"/>
                    <a:pt x="254" y="1173"/>
                    <a:pt x="571" y="1173"/>
                  </a:cubicBezTo>
                  <a:cubicBezTo>
                    <a:pt x="888" y="1173"/>
                    <a:pt x="1141" y="888"/>
                    <a:pt x="1141" y="571"/>
                  </a:cubicBezTo>
                  <a:cubicBezTo>
                    <a:pt x="1141" y="254"/>
                    <a:pt x="888"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1" name="Google Shape;3381;p36"/>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2" name="Google Shape;3382;p36"/>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3" name="Google Shape;3383;p36"/>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4" name="Google Shape;3384;p36"/>
            <p:cNvSpPr/>
            <p:nvPr/>
          </p:nvSpPr>
          <p:spPr>
            <a:xfrm>
              <a:off x="3772375" y="3507075"/>
              <a:ext cx="28525" cy="29325"/>
            </a:xfrm>
            <a:custGeom>
              <a:avLst/>
              <a:gdLst/>
              <a:ahLst/>
              <a:cxnLst/>
              <a:rect l="l" t="t" r="r" b="b"/>
              <a:pathLst>
                <a:path w="1141" h="1173" extrusionOk="0">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5" name="Google Shape;3385;p36"/>
            <p:cNvSpPr/>
            <p:nvPr/>
          </p:nvSpPr>
          <p:spPr>
            <a:xfrm>
              <a:off x="5040725" y="427002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6" name="Google Shape;3386;p36"/>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7" name="Google Shape;3387;p36"/>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8" name="Google Shape;3388;p36"/>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89" name="Google Shape;3389;p36"/>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0" name="Google Shape;3390;p36"/>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1" name="Google Shape;3391;p36"/>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392" name="Google Shape;3392;p36"/>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3" name="Google Shape;3393;p36"/>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394" name="Google Shape;3394;p36"/>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5" name="Google Shape;3395;p36"/>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396" name="Google Shape;3396;p36"/>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7" name="Google Shape;3397;p36"/>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98" name="Google Shape;3398;p36"/>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399" name="Google Shape;3399;p36"/>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00" name="Google Shape;3400;p36"/>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1" name="Google Shape;3401;p36"/>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2" name="Google Shape;3402;p36"/>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3" name="Google Shape;3403;p36"/>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4" name="Google Shape;3404;p36"/>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5" name="Google Shape;3405;p36"/>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6" name="Google Shape;3406;p36"/>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7" name="Google Shape;3407;p36"/>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08" name="Google Shape;3408;p36"/>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09" name="Google Shape;3409;p36"/>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0" name="Google Shape;3410;p36"/>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1" name="Google Shape;3411;p36"/>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2" name="Google Shape;3412;p36"/>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3" name="Google Shape;3413;p36"/>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4" name="Google Shape;3414;p36"/>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15" name="Google Shape;3415;p36"/>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6" name="Google Shape;3416;p36"/>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17" name="Google Shape;3417;p36"/>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18" name="Google Shape;3418;p36"/>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19" name="Google Shape;3419;p36"/>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0" name="Google Shape;3420;p36"/>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1" name="Google Shape;3421;p36"/>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2" name="Google Shape;3422;p36"/>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3" name="Google Shape;3423;p36"/>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4" name="Google Shape;3424;p36"/>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25" name="Google Shape;3425;p36"/>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6" name="Google Shape;3426;p36"/>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7" name="Google Shape;3427;p36"/>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28" name="Google Shape;3428;p36"/>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29" name="Google Shape;3429;p36"/>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0" name="Google Shape;3430;p36"/>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1" name="Google Shape;3431;p36"/>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32" name="Google Shape;3432;p36"/>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3" name="Google Shape;3433;p36"/>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34" name="Google Shape;3434;p36"/>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5" name="Google Shape;3435;p36"/>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6" name="Google Shape;3436;p36"/>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37" name="Google Shape;3437;p36"/>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38" name="Google Shape;3438;p36"/>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39" name="Google Shape;3439;p36"/>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0" name="Google Shape;3440;p36"/>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1" name="Google Shape;3441;p36"/>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2" name="Google Shape;3442;p36"/>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43" name="Google Shape;3443;p36"/>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4" name="Google Shape;3444;p36"/>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5" name="Google Shape;3445;p36"/>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6" name="Google Shape;3446;p36"/>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7" name="Google Shape;3447;p36"/>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48" name="Google Shape;3448;p36"/>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49" name="Google Shape;3449;p36"/>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0" name="Google Shape;3450;p36"/>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1" name="Google Shape;3451;p36"/>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2" name="Google Shape;3452;p36"/>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3" name="Google Shape;3453;p36"/>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4" name="Google Shape;3454;p36"/>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5" name="Google Shape;3455;p36"/>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6" name="Google Shape;3456;p36"/>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57" name="Google Shape;3457;p36"/>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8" name="Google Shape;3458;p36"/>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59" name="Google Shape;3459;p36"/>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60" name="Google Shape;3460;p36"/>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1" name="Google Shape;3461;p36"/>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62" name="Google Shape;3462;p36"/>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3" name="Google Shape;3463;p36"/>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4" name="Google Shape;3464;p36"/>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5" name="Google Shape;3465;p36"/>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6" name="Google Shape;3466;p36"/>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7" name="Google Shape;3467;p36"/>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68" name="Google Shape;3468;p36"/>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69" name="Google Shape;3469;p36"/>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0" name="Google Shape;3470;p36"/>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71" name="Google Shape;3471;p36"/>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2" name="Google Shape;3472;p36"/>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3" name="Google Shape;3473;p36"/>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4" name="Google Shape;3474;p36"/>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5" name="Google Shape;3475;p36"/>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6" name="Google Shape;3476;p36"/>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477" name="Google Shape;3477;p36"/>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78" name="Google Shape;3478;p36"/>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479" name="Google Shape;3479;p36"/>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0" name="Google Shape;3480;p36"/>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1" name="Google Shape;3481;p36"/>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2" name="Google Shape;3482;p36"/>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3" name="Google Shape;3483;p36"/>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4" name="Google Shape;3484;p36"/>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85" name="Google Shape;3485;p36"/>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6" name="Google Shape;3486;p36"/>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7" name="Google Shape;3487;p36"/>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8" name="Google Shape;3488;p36"/>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89" name="Google Shape;3489;p36"/>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0" name="Google Shape;3490;p36"/>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1" name="Google Shape;3491;p36"/>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2" name="Google Shape;3492;p36"/>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3" name="Google Shape;3493;p36"/>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4" name="Google Shape;3494;p36"/>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5" name="Google Shape;3495;p36"/>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496" name="Google Shape;3496;p36"/>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7" name="Google Shape;3497;p36"/>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98" name="Google Shape;3498;p36"/>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499" name="Google Shape;3499;p36"/>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0" name="Google Shape;3500;p36"/>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01" name="Google Shape;3501;p36"/>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2" name="Google Shape;3502;p36"/>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3" name="Google Shape;3503;p36"/>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4" name="Google Shape;3504;p36"/>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5" name="Google Shape;3505;p36"/>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6" name="Google Shape;3506;p36"/>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7" name="Google Shape;3507;p36"/>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8" name="Google Shape;3508;p36"/>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09" name="Google Shape;3509;p36"/>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0" name="Google Shape;3510;p36"/>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11" name="Google Shape;3511;p36"/>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2" name="Google Shape;3512;p36"/>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3" name="Google Shape;3513;p36"/>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4" name="Google Shape;3514;p36"/>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5" name="Google Shape;3515;p36"/>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6" name="Google Shape;3516;p36"/>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7" name="Google Shape;3517;p36"/>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8" name="Google Shape;3518;p36"/>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19" name="Google Shape;3519;p36"/>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0" name="Google Shape;3520;p36"/>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1" name="Google Shape;3521;p36"/>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22" name="Google Shape;3522;p36"/>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3" name="Google Shape;3523;p36"/>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24" name="Google Shape;3524;p36"/>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5" name="Google Shape;3525;p36"/>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6" name="Google Shape;3526;p36"/>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27" name="Google Shape;3527;p36"/>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28" name="Google Shape;3528;p36"/>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29" name="Google Shape;3529;p36"/>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0" name="Google Shape;3530;p36"/>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31" name="Google Shape;3531;p36"/>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2" name="Google Shape;3532;p36"/>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33" name="Google Shape;3533;p36"/>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4" name="Google Shape;3534;p36"/>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35" name="Google Shape;3535;p36"/>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6" name="Google Shape;3536;p36"/>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37" name="Google Shape;3537;p36"/>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38" name="Google Shape;3538;p36"/>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39" name="Google Shape;3539;p36"/>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0" name="Google Shape;3540;p36"/>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1" name="Google Shape;3541;p36"/>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2" name="Google Shape;3542;p36"/>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3" name="Google Shape;3543;p36"/>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44" name="Google Shape;3544;p36"/>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5" name="Google Shape;3545;p36"/>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6" name="Google Shape;3546;p36"/>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7" name="Google Shape;3547;p36"/>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48" name="Google Shape;3548;p36"/>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49" name="Google Shape;3549;p36"/>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0" name="Google Shape;3550;p36"/>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1" name="Google Shape;3551;p36"/>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2" name="Google Shape;3552;p36"/>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3" name="Google Shape;3553;p36"/>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4" name="Google Shape;3554;p36"/>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5" name="Google Shape;3555;p36"/>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56" name="Google Shape;3556;p36"/>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7" name="Google Shape;3557;p36"/>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8" name="Google Shape;3558;p36"/>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59" name="Google Shape;3559;p36"/>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60" name="Google Shape;3560;p36"/>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1" name="Google Shape;3561;p36"/>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62" name="Google Shape;3562;p36"/>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3" name="Google Shape;3563;p36"/>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64" name="Google Shape;3564;p36"/>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5" name="Google Shape;3565;p36"/>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66" name="Google Shape;3566;p36"/>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7" name="Google Shape;3567;p36"/>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8" name="Google Shape;3568;p36"/>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69" name="Google Shape;3569;p36"/>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0" name="Google Shape;3570;p36"/>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1" name="Google Shape;3571;p36"/>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2" name="Google Shape;3572;p36"/>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3" name="Google Shape;3573;p36"/>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4" name="Google Shape;3574;p36"/>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5" name="Google Shape;3575;p36"/>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76" name="Google Shape;3576;p36"/>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7" name="Google Shape;3577;p36"/>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78" name="Google Shape;3578;p36"/>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79" name="Google Shape;3579;p36"/>
            <p:cNvSpPr/>
            <p:nvPr/>
          </p:nvSpPr>
          <p:spPr>
            <a:xfrm>
              <a:off x="3425600" y="1872775"/>
              <a:ext cx="302475" cy="420625"/>
            </a:xfrm>
            <a:custGeom>
              <a:avLst/>
              <a:gdLst/>
              <a:ahLst/>
              <a:cxnLst/>
              <a:rect l="l" t="t" r="r" b="b"/>
              <a:pathLst>
                <a:path w="12099" h="16825" extrusionOk="0">
                  <a:moveTo>
                    <a:pt x="11956" y="0"/>
                  </a:moveTo>
                  <a:cubicBezTo>
                    <a:pt x="11941" y="0"/>
                    <a:pt x="11925" y="3"/>
                    <a:pt x="11908" y="8"/>
                  </a:cubicBezTo>
                  <a:cubicBezTo>
                    <a:pt x="11338" y="103"/>
                    <a:pt x="10768" y="230"/>
                    <a:pt x="10198" y="388"/>
                  </a:cubicBezTo>
                  <a:cubicBezTo>
                    <a:pt x="10103" y="420"/>
                    <a:pt x="10071" y="515"/>
                    <a:pt x="10103" y="610"/>
                  </a:cubicBezTo>
                  <a:cubicBezTo>
                    <a:pt x="10103" y="705"/>
                    <a:pt x="10198" y="737"/>
                    <a:pt x="10261" y="737"/>
                  </a:cubicBezTo>
                  <a:lnTo>
                    <a:pt x="10293" y="737"/>
                  </a:lnTo>
                  <a:cubicBezTo>
                    <a:pt x="10831" y="578"/>
                    <a:pt x="11402" y="420"/>
                    <a:pt x="11972" y="325"/>
                  </a:cubicBezTo>
                  <a:cubicBezTo>
                    <a:pt x="12035" y="325"/>
                    <a:pt x="12098" y="230"/>
                    <a:pt x="12098" y="135"/>
                  </a:cubicBezTo>
                  <a:cubicBezTo>
                    <a:pt x="12072" y="57"/>
                    <a:pt x="12025" y="0"/>
                    <a:pt x="11956" y="0"/>
                  </a:cubicBezTo>
                  <a:close/>
                  <a:moveTo>
                    <a:pt x="8665" y="995"/>
                  </a:moveTo>
                  <a:cubicBezTo>
                    <a:pt x="8639" y="995"/>
                    <a:pt x="8611" y="1003"/>
                    <a:pt x="8583" y="1022"/>
                  </a:cubicBezTo>
                  <a:cubicBezTo>
                    <a:pt x="8045" y="1243"/>
                    <a:pt x="7538" y="1528"/>
                    <a:pt x="7031" y="1813"/>
                  </a:cubicBezTo>
                  <a:cubicBezTo>
                    <a:pt x="6968" y="1877"/>
                    <a:pt x="6936" y="1972"/>
                    <a:pt x="6968" y="2035"/>
                  </a:cubicBezTo>
                  <a:cubicBezTo>
                    <a:pt x="7000" y="2098"/>
                    <a:pt x="7063" y="2130"/>
                    <a:pt x="7126" y="2130"/>
                  </a:cubicBezTo>
                  <a:cubicBezTo>
                    <a:pt x="7158" y="2130"/>
                    <a:pt x="7190" y="2130"/>
                    <a:pt x="7221" y="2098"/>
                  </a:cubicBezTo>
                  <a:cubicBezTo>
                    <a:pt x="7696" y="1813"/>
                    <a:pt x="8203" y="1560"/>
                    <a:pt x="8710" y="1307"/>
                  </a:cubicBezTo>
                  <a:cubicBezTo>
                    <a:pt x="8805" y="1275"/>
                    <a:pt x="8836" y="1180"/>
                    <a:pt x="8805" y="1085"/>
                  </a:cubicBezTo>
                  <a:cubicBezTo>
                    <a:pt x="8782" y="1040"/>
                    <a:pt x="8728" y="995"/>
                    <a:pt x="8665" y="995"/>
                  </a:cubicBezTo>
                  <a:close/>
                  <a:moveTo>
                    <a:pt x="5698" y="2761"/>
                  </a:moveTo>
                  <a:cubicBezTo>
                    <a:pt x="5664" y="2761"/>
                    <a:pt x="5630" y="2771"/>
                    <a:pt x="5606" y="2795"/>
                  </a:cubicBezTo>
                  <a:cubicBezTo>
                    <a:pt x="5131" y="3143"/>
                    <a:pt x="4719" y="3523"/>
                    <a:pt x="4308" y="3935"/>
                  </a:cubicBezTo>
                  <a:cubicBezTo>
                    <a:pt x="4213" y="3999"/>
                    <a:pt x="4213" y="4125"/>
                    <a:pt x="4308" y="4189"/>
                  </a:cubicBezTo>
                  <a:cubicBezTo>
                    <a:pt x="4339" y="4220"/>
                    <a:pt x="4371" y="4220"/>
                    <a:pt x="4403" y="4220"/>
                  </a:cubicBezTo>
                  <a:cubicBezTo>
                    <a:pt x="4466" y="4220"/>
                    <a:pt x="4498" y="4220"/>
                    <a:pt x="4529" y="4189"/>
                  </a:cubicBezTo>
                  <a:cubicBezTo>
                    <a:pt x="4941" y="3777"/>
                    <a:pt x="5353" y="3428"/>
                    <a:pt x="5796" y="3080"/>
                  </a:cubicBezTo>
                  <a:cubicBezTo>
                    <a:pt x="5891" y="3017"/>
                    <a:pt x="5891" y="2890"/>
                    <a:pt x="5828" y="2827"/>
                  </a:cubicBezTo>
                  <a:cubicBezTo>
                    <a:pt x="5808" y="2788"/>
                    <a:pt x="5752" y="2761"/>
                    <a:pt x="5698" y="2761"/>
                  </a:cubicBezTo>
                  <a:close/>
                  <a:moveTo>
                    <a:pt x="3282" y="5167"/>
                  </a:moveTo>
                  <a:cubicBezTo>
                    <a:pt x="3226" y="5167"/>
                    <a:pt x="3175" y="5194"/>
                    <a:pt x="3136" y="5234"/>
                  </a:cubicBezTo>
                  <a:cubicBezTo>
                    <a:pt x="2788" y="5677"/>
                    <a:pt x="2439" y="6152"/>
                    <a:pt x="2123" y="6659"/>
                  </a:cubicBezTo>
                  <a:cubicBezTo>
                    <a:pt x="2091" y="6754"/>
                    <a:pt x="2091" y="6849"/>
                    <a:pt x="2186" y="6880"/>
                  </a:cubicBezTo>
                  <a:cubicBezTo>
                    <a:pt x="2218" y="6912"/>
                    <a:pt x="2249" y="6912"/>
                    <a:pt x="2281" y="6912"/>
                  </a:cubicBezTo>
                  <a:cubicBezTo>
                    <a:pt x="2344" y="6912"/>
                    <a:pt x="2376" y="6880"/>
                    <a:pt x="2408" y="6849"/>
                  </a:cubicBezTo>
                  <a:cubicBezTo>
                    <a:pt x="2724" y="6374"/>
                    <a:pt x="3041" y="5899"/>
                    <a:pt x="3389" y="5455"/>
                  </a:cubicBezTo>
                  <a:cubicBezTo>
                    <a:pt x="3453" y="5360"/>
                    <a:pt x="3453" y="5265"/>
                    <a:pt x="3389" y="5202"/>
                  </a:cubicBezTo>
                  <a:cubicBezTo>
                    <a:pt x="3353" y="5178"/>
                    <a:pt x="3317" y="5167"/>
                    <a:pt x="3282" y="5167"/>
                  </a:cubicBezTo>
                  <a:close/>
                  <a:moveTo>
                    <a:pt x="1453" y="8083"/>
                  </a:moveTo>
                  <a:cubicBezTo>
                    <a:pt x="1394" y="8083"/>
                    <a:pt x="1340" y="8117"/>
                    <a:pt x="1299" y="8179"/>
                  </a:cubicBezTo>
                  <a:cubicBezTo>
                    <a:pt x="1077" y="8717"/>
                    <a:pt x="856" y="9256"/>
                    <a:pt x="666" y="9794"/>
                  </a:cubicBezTo>
                  <a:cubicBezTo>
                    <a:pt x="634" y="9889"/>
                    <a:pt x="697" y="9984"/>
                    <a:pt x="792" y="10016"/>
                  </a:cubicBezTo>
                  <a:cubicBezTo>
                    <a:pt x="792" y="10016"/>
                    <a:pt x="824" y="10047"/>
                    <a:pt x="824" y="10047"/>
                  </a:cubicBezTo>
                  <a:cubicBezTo>
                    <a:pt x="919" y="10047"/>
                    <a:pt x="982" y="9984"/>
                    <a:pt x="1014" y="9921"/>
                  </a:cubicBezTo>
                  <a:cubicBezTo>
                    <a:pt x="1172" y="9382"/>
                    <a:pt x="1394" y="8844"/>
                    <a:pt x="1616" y="8337"/>
                  </a:cubicBezTo>
                  <a:cubicBezTo>
                    <a:pt x="1647" y="8242"/>
                    <a:pt x="1616" y="8147"/>
                    <a:pt x="1552" y="8115"/>
                  </a:cubicBezTo>
                  <a:cubicBezTo>
                    <a:pt x="1519" y="8093"/>
                    <a:pt x="1485" y="8083"/>
                    <a:pt x="1453" y="8083"/>
                  </a:cubicBezTo>
                  <a:close/>
                  <a:moveTo>
                    <a:pt x="444" y="11346"/>
                  </a:moveTo>
                  <a:cubicBezTo>
                    <a:pt x="349" y="11346"/>
                    <a:pt x="254" y="11409"/>
                    <a:pt x="254" y="11504"/>
                  </a:cubicBezTo>
                  <a:cubicBezTo>
                    <a:pt x="127" y="12074"/>
                    <a:pt x="64" y="12644"/>
                    <a:pt x="32" y="13214"/>
                  </a:cubicBezTo>
                  <a:cubicBezTo>
                    <a:pt x="1" y="13309"/>
                    <a:pt x="96" y="13404"/>
                    <a:pt x="191" y="13404"/>
                  </a:cubicBezTo>
                  <a:cubicBezTo>
                    <a:pt x="286" y="13404"/>
                    <a:pt x="349" y="13341"/>
                    <a:pt x="349" y="13246"/>
                  </a:cubicBezTo>
                  <a:cubicBezTo>
                    <a:pt x="412" y="12676"/>
                    <a:pt x="476" y="12106"/>
                    <a:pt x="571" y="11567"/>
                  </a:cubicBezTo>
                  <a:cubicBezTo>
                    <a:pt x="602" y="11472"/>
                    <a:pt x="539" y="11377"/>
                    <a:pt x="444" y="11346"/>
                  </a:cubicBezTo>
                  <a:close/>
                  <a:moveTo>
                    <a:pt x="159" y="14766"/>
                  </a:moveTo>
                  <a:cubicBezTo>
                    <a:pt x="64" y="14798"/>
                    <a:pt x="1" y="14861"/>
                    <a:pt x="1" y="14956"/>
                  </a:cubicBezTo>
                  <a:cubicBezTo>
                    <a:pt x="32" y="15526"/>
                    <a:pt x="96" y="16128"/>
                    <a:pt x="191" y="16698"/>
                  </a:cubicBezTo>
                  <a:cubicBezTo>
                    <a:pt x="191" y="16761"/>
                    <a:pt x="286" y="16824"/>
                    <a:pt x="349" y="16824"/>
                  </a:cubicBezTo>
                  <a:lnTo>
                    <a:pt x="381" y="16824"/>
                  </a:lnTo>
                  <a:cubicBezTo>
                    <a:pt x="476" y="16793"/>
                    <a:pt x="539" y="16729"/>
                    <a:pt x="539" y="16634"/>
                  </a:cubicBezTo>
                  <a:cubicBezTo>
                    <a:pt x="444" y="16064"/>
                    <a:pt x="381" y="15494"/>
                    <a:pt x="349" y="14924"/>
                  </a:cubicBezTo>
                  <a:cubicBezTo>
                    <a:pt x="349" y="14829"/>
                    <a:pt x="254" y="14766"/>
                    <a:pt x="159" y="1476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0" name="Google Shape;3580;p36"/>
            <p:cNvSpPr/>
            <p:nvPr/>
          </p:nvSpPr>
          <p:spPr>
            <a:xfrm>
              <a:off x="3594250" y="2255375"/>
              <a:ext cx="553425" cy="334925"/>
            </a:xfrm>
            <a:custGeom>
              <a:avLst/>
              <a:gdLst/>
              <a:ahLst/>
              <a:cxnLst/>
              <a:rect l="l" t="t" r="r" b="b"/>
              <a:pathLst>
                <a:path w="22137" h="13397" extrusionOk="0">
                  <a:moveTo>
                    <a:pt x="21979" y="0"/>
                  </a:moveTo>
                  <a:cubicBezTo>
                    <a:pt x="21884" y="0"/>
                    <a:pt x="21789" y="64"/>
                    <a:pt x="21789" y="159"/>
                  </a:cubicBezTo>
                  <a:cubicBezTo>
                    <a:pt x="21757" y="697"/>
                    <a:pt x="21662" y="1267"/>
                    <a:pt x="21535" y="1837"/>
                  </a:cubicBezTo>
                  <a:cubicBezTo>
                    <a:pt x="21535" y="1932"/>
                    <a:pt x="21598" y="1995"/>
                    <a:pt x="21693" y="2027"/>
                  </a:cubicBezTo>
                  <a:lnTo>
                    <a:pt x="21725" y="2027"/>
                  </a:lnTo>
                  <a:cubicBezTo>
                    <a:pt x="21789" y="2027"/>
                    <a:pt x="21852" y="1964"/>
                    <a:pt x="21884" y="1900"/>
                  </a:cubicBezTo>
                  <a:cubicBezTo>
                    <a:pt x="22010" y="1330"/>
                    <a:pt x="22074" y="760"/>
                    <a:pt x="22137" y="190"/>
                  </a:cubicBezTo>
                  <a:cubicBezTo>
                    <a:pt x="22137" y="95"/>
                    <a:pt x="22074" y="0"/>
                    <a:pt x="21979" y="0"/>
                  </a:cubicBezTo>
                  <a:close/>
                  <a:moveTo>
                    <a:pt x="21262" y="3349"/>
                  </a:moveTo>
                  <a:cubicBezTo>
                    <a:pt x="21186" y="3349"/>
                    <a:pt x="21118" y="3401"/>
                    <a:pt x="21092" y="3452"/>
                  </a:cubicBezTo>
                  <a:cubicBezTo>
                    <a:pt x="20902" y="3991"/>
                    <a:pt x="20712" y="4529"/>
                    <a:pt x="20458" y="5036"/>
                  </a:cubicBezTo>
                  <a:cubicBezTo>
                    <a:pt x="20427" y="5131"/>
                    <a:pt x="20458" y="5226"/>
                    <a:pt x="20522" y="5257"/>
                  </a:cubicBezTo>
                  <a:cubicBezTo>
                    <a:pt x="20553" y="5289"/>
                    <a:pt x="20585" y="5289"/>
                    <a:pt x="20617" y="5289"/>
                  </a:cubicBezTo>
                  <a:cubicBezTo>
                    <a:pt x="20680" y="5289"/>
                    <a:pt x="20743" y="5257"/>
                    <a:pt x="20775" y="5194"/>
                  </a:cubicBezTo>
                  <a:cubicBezTo>
                    <a:pt x="21028" y="4656"/>
                    <a:pt x="21250" y="4117"/>
                    <a:pt x="21408" y="3579"/>
                  </a:cubicBezTo>
                  <a:cubicBezTo>
                    <a:pt x="21440" y="3484"/>
                    <a:pt x="21408" y="3389"/>
                    <a:pt x="21313" y="3357"/>
                  </a:cubicBezTo>
                  <a:cubicBezTo>
                    <a:pt x="21296" y="3351"/>
                    <a:pt x="21279" y="3349"/>
                    <a:pt x="21262" y="3349"/>
                  </a:cubicBezTo>
                  <a:close/>
                  <a:moveTo>
                    <a:pt x="19769" y="6442"/>
                  </a:moveTo>
                  <a:cubicBezTo>
                    <a:pt x="19713" y="6442"/>
                    <a:pt x="19655" y="6464"/>
                    <a:pt x="19635" y="6524"/>
                  </a:cubicBezTo>
                  <a:cubicBezTo>
                    <a:pt x="19318" y="6999"/>
                    <a:pt x="19002" y="7443"/>
                    <a:pt x="18622" y="7886"/>
                  </a:cubicBezTo>
                  <a:cubicBezTo>
                    <a:pt x="18558" y="7949"/>
                    <a:pt x="18590" y="8076"/>
                    <a:pt x="18653" y="8139"/>
                  </a:cubicBezTo>
                  <a:cubicBezTo>
                    <a:pt x="18685" y="8171"/>
                    <a:pt x="18717" y="8171"/>
                    <a:pt x="18780" y="8171"/>
                  </a:cubicBezTo>
                  <a:cubicBezTo>
                    <a:pt x="18812" y="8171"/>
                    <a:pt x="18875" y="8139"/>
                    <a:pt x="18907" y="8108"/>
                  </a:cubicBezTo>
                  <a:cubicBezTo>
                    <a:pt x="19255" y="7664"/>
                    <a:pt x="19603" y="7189"/>
                    <a:pt x="19920" y="6714"/>
                  </a:cubicBezTo>
                  <a:cubicBezTo>
                    <a:pt x="19983" y="6619"/>
                    <a:pt x="19952" y="6524"/>
                    <a:pt x="19857" y="6461"/>
                  </a:cubicBezTo>
                  <a:cubicBezTo>
                    <a:pt x="19834" y="6449"/>
                    <a:pt x="19802" y="6442"/>
                    <a:pt x="19769" y="6442"/>
                  </a:cubicBezTo>
                  <a:close/>
                  <a:moveTo>
                    <a:pt x="17581" y="9093"/>
                  </a:moveTo>
                  <a:cubicBezTo>
                    <a:pt x="17545" y="9093"/>
                    <a:pt x="17510" y="9110"/>
                    <a:pt x="17482" y="9153"/>
                  </a:cubicBezTo>
                  <a:cubicBezTo>
                    <a:pt x="17070" y="9533"/>
                    <a:pt x="16626" y="9913"/>
                    <a:pt x="16183" y="10229"/>
                  </a:cubicBezTo>
                  <a:cubicBezTo>
                    <a:pt x="16088" y="10293"/>
                    <a:pt x="16088" y="10419"/>
                    <a:pt x="16151" y="10483"/>
                  </a:cubicBezTo>
                  <a:cubicBezTo>
                    <a:pt x="16183" y="10514"/>
                    <a:pt x="16246" y="10546"/>
                    <a:pt x="16278" y="10546"/>
                  </a:cubicBezTo>
                  <a:cubicBezTo>
                    <a:pt x="16310" y="10546"/>
                    <a:pt x="16373" y="10546"/>
                    <a:pt x="16373" y="10514"/>
                  </a:cubicBezTo>
                  <a:cubicBezTo>
                    <a:pt x="16848" y="10166"/>
                    <a:pt x="17291" y="9786"/>
                    <a:pt x="17703" y="9374"/>
                  </a:cubicBezTo>
                  <a:cubicBezTo>
                    <a:pt x="17798" y="9311"/>
                    <a:pt x="17798" y="9216"/>
                    <a:pt x="17703" y="9153"/>
                  </a:cubicBezTo>
                  <a:cubicBezTo>
                    <a:pt x="17668" y="9118"/>
                    <a:pt x="17624" y="9093"/>
                    <a:pt x="17581" y="9093"/>
                  </a:cubicBezTo>
                  <a:close/>
                  <a:moveTo>
                    <a:pt x="214" y="10939"/>
                  </a:moveTo>
                  <a:cubicBezTo>
                    <a:pt x="157" y="10939"/>
                    <a:pt x="104" y="10961"/>
                    <a:pt x="64" y="11021"/>
                  </a:cubicBezTo>
                  <a:cubicBezTo>
                    <a:pt x="0" y="11116"/>
                    <a:pt x="32" y="11211"/>
                    <a:pt x="127" y="11243"/>
                  </a:cubicBezTo>
                  <a:cubicBezTo>
                    <a:pt x="602" y="11559"/>
                    <a:pt x="1077" y="11813"/>
                    <a:pt x="1552" y="12034"/>
                  </a:cubicBezTo>
                  <a:cubicBezTo>
                    <a:pt x="1584" y="12066"/>
                    <a:pt x="1615" y="12066"/>
                    <a:pt x="1647" y="12066"/>
                  </a:cubicBezTo>
                  <a:cubicBezTo>
                    <a:pt x="1710" y="12066"/>
                    <a:pt x="1774" y="12034"/>
                    <a:pt x="1805" y="11971"/>
                  </a:cubicBezTo>
                  <a:cubicBezTo>
                    <a:pt x="1837" y="11876"/>
                    <a:pt x="1805" y="11781"/>
                    <a:pt x="1710" y="11718"/>
                  </a:cubicBezTo>
                  <a:cubicBezTo>
                    <a:pt x="1235" y="11496"/>
                    <a:pt x="760" y="11243"/>
                    <a:pt x="317" y="10958"/>
                  </a:cubicBezTo>
                  <a:cubicBezTo>
                    <a:pt x="282" y="10946"/>
                    <a:pt x="247" y="10939"/>
                    <a:pt x="214" y="10939"/>
                  </a:cubicBezTo>
                  <a:close/>
                  <a:moveTo>
                    <a:pt x="14858" y="11146"/>
                  </a:moveTo>
                  <a:cubicBezTo>
                    <a:pt x="14825" y="11146"/>
                    <a:pt x="14792" y="11157"/>
                    <a:pt x="14758" y="11179"/>
                  </a:cubicBezTo>
                  <a:cubicBezTo>
                    <a:pt x="14283" y="11464"/>
                    <a:pt x="13776" y="11718"/>
                    <a:pt x="13238" y="11939"/>
                  </a:cubicBezTo>
                  <a:cubicBezTo>
                    <a:pt x="13175" y="11971"/>
                    <a:pt x="13111" y="12066"/>
                    <a:pt x="13175" y="12161"/>
                  </a:cubicBezTo>
                  <a:cubicBezTo>
                    <a:pt x="13175" y="12225"/>
                    <a:pt x="13238" y="12256"/>
                    <a:pt x="13333" y="12256"/>
                  </a:cubicBezTo>
                  <a:lnTo>
                    <a:pt x="13365" y="12256"/>
                  </a:lnTo>
                  <a:cubicBezTo>
                    <a:pt x="13903" y="12034"/>
                    <a:pt x="14441" y="11749"/>
                    <a:pt x="14948" y="11464"/>
                  </a:cubicBezTo>
                  <a:cubicBezTo>
                    <a:pt x="15011" y="11433"/>
                    <a:pt x="15043" y="11338"/>
                    <a:pt x="15011" y="11243"/>
                  </a:cubicBezTo>
                  <a:cubicBezTo>
                    <a:pt x="14970" y="11181"/>
                    <a:pt x="14916" y="11146"/>
                    <a:pt x="14858" y="11146"/>
                  </a:cubicBezTo>
                  <a:close/>
                  <a:moveTo>
                    <a:pt x="3244" y="12343"/>
                  </a:moveTo>
                  <a:cubicBezTo>
                    <a:pt x="3167" y="12343"/>
                    <a:pt x="3098" y="12400"/>
                    <a:pt x="3072" y="12478"/>
                  </a:cubicBezTo>
                  <a:cubicBezTo>
                    <a:pt x="3040" y="12573"/>
                    <a:pt x="3072" y="12668"/>
                    <a:pt x="3167" y="12700"/>
                  </a:cubicBezTo>
                  <a:cubicBezTo>
                    <a:pt x="3737" y="12858"/>
                    <a:pt x="4307" y="13016"/>
                    <a:pt x="4846" y="13143"/>
                  </a:cubicBezTo>
                  <a:lnTo>
                    <a:pt x="4909" y="13143"/>
                  </a:lnTo>
                  <a:cubicBezTo>
                    <a:pt x="4972" y="13143"/>
                    <a:pt x="5036" y="13080"/>
                    <a:pt x="5067" y="12985"/>
                  </a:cubicBezTo>
                  <a:cubicBezTo>
                    <a:pt x="5067" y="12890"/>
                    <a:pt x="5036" y="12826"/>
                    <a:pt x="4941" y="12795"/>
                  </a:cubicBezTo>
                  <a:cubicBezTo>
                    <a:pt x="4371" y="12668"/>
                    <a:pt x="3832" y="12541"/>
                    <a:pt x="3294" y="12351"/>
                  </a:cubicBezTo>
                  <a:cubicBezTo>
                    <a:pt x="3277" y="12346"/>
                    <a:pt x="3260" y="12343"/>
                    <a:pt x="3244" y="12343"/>
                  </a:cubicBezTo>
                  <a:close/>
                  <a:moveTo>
                    <a:pt x="11705" y="12501"/>
                  </a:moveTo>
                  <a:cubicBezTo>
                    <a:pt x="11688" y="12501"/>
                    <a:pt x="11671" y="12504"/>
                    <a:pt x="11654" y="12510"/>
                  </a:cubicBezTo>
                  <a:cubicBezTo>
                    <a:pt x="11116" y="12668"/>
                    <a:pt x="10546" y="12795"/>
                    <a:pt x="10008" y="12890"/>
                  </a:cubicBezTo>
                  <a:cubicBezTo>
                    <a:pt x="9913" y="12890"/>
                    <a:pt x="9849" y="12985"/>
                    <a:pt x="9849" y="13080"/>
                  </a:cubicBezTo>
                  <a:cubicBezTo>
                    <a:pt x="9881" y="13175"/>
                    <a:pt x="9944" y="13238"/>
                    <a:pt x="10039" y="13238"/>
                  </a:cubicBezTo>
                  <a:cubicBezTo>
                    <a:pt x="10609" y="13143"/>
                    <a:pt x="11179" y="13016"/>
                    <a:pt x="11749" y="12826"/>
                  </a:cubicBezTo>
                  <a:cubicBezTo>
                    <a:pt x="11844" y="12826"/>
                    <a:pt x="11908" y="12731"/>
                    <a:pt x="11876" y="12636"/>
                  </a:cubicBezTo>
                  <a:cubicBezTo>
                    <a:pt x="11850" y="12558"/>
                    <a:pt x="11781" y="12501"/>
                    <a:pt x="11705" y="12501"/>
                  </a:cubicBezTo>
                  <a:close/>
                  <a:moveTo>
                    <a:pt x="6619" y="13016"/>
                  </a:moveTo>
                  <a:cubicBezTo>
                    <a:pt x="6524" y="13016"/>
                    <a:pt x="6429" y="13080"/>
                    <a:pt x="6429" y="13175"/>
                  </a:cubicBezTo>
                  <a:cubicBezTo>
                    <a:pt x="6429" y="13270"/>
                    <a:pt x="6492" y="13365"/>
                    <a:pt x="6587" y="13365"/>
                  </a:cubicBezTo>
                  <a:cubicBezTo>
                    <a:pt x="6967" y="13396"/>
                    <a:pt x="7347" y="13396"/>
                    <a:pt x="7696" y="13396"/>
                  </a:cubicBezTo>
                  <a:lnTo>
                    <a:pt x="8329" y="13396"/>
                  </a:lnTo>
                  <a:cubicBezTo>
                    <a:pt x="8424" y="13396"/>
                    <a:pt x="8487" y="13301"/>
                    <a:pt x="8487" y="13206"/>
                  </a:cubicBezTo>
                  <a:cubicBezTo>
                    <a:pt x="8487" y="13111"/>
                    <a:pt x="8392" y="13048"/>
                    <a:pt x="8297" y="13048"/>
                  </a:cubicBezTo>
                  <a:cubicBezTo>
                    <a:pt x="8074" y="13061"/>
                    <a:pt x="7846" y="13069"/>
                    <a:pt x="7614" y="13069"/>
                  </a:cubicBezTo>
                  <a:cubicBezTo>
                    <a:pt x="7287" y="13069"/>
                    <a:pt x="6953" y="13053"/>
                    <a:pt x="6619" y="13016"/>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1" name="Google Shape;3581;p36"/>
            <p:cNvSpPr/>
            <p:nvPr/>
          </p:nvSpPr>
          <p:spPr>
            <a:xfrm>
              <a:off x="3918850" y="1894050"/>
              <a:ext cx="172625" cy="143625"/>
            </a:xfrm>
            <a:custGeom>
              <a:avLst/>
              <a:gdLst/>
              <a:ahLst/>
              <a:cxnLst/>
              <a:rect l="l" t="t" r="r" b="b"/>
              <a:pathLst>
                <a:path w="6905" h="5745" extrusionOk="0">
                  <a:moveTo>
                    <a:pt x="184" y="0"/>
                  </a:moveTo>
                  <a:cubicBezTo>
                    <a:pt x="115" y="0"/>
                    <a:pt x="56" y="36"/>
                    <a:pt x="32" y="107"/>
                  </a:cubicBezTo>
                  <a:cubicBezTo>
                    <a:pt x="1" y="202"/>
                    <a:pt x="32" y="297"/>
                    <a:pt x="127" y="329"/>
                  </a:cubicBezTo>
                  <a:cubicBezTo>
                    <a:pt x="634" y="551"/>
                    <a:pt x="1172" y="804"/>
                    <a:pt x="1647" y="1057"/>
                  </a:cubicBezTo>
                  <a:cubicBezTo>
                    <a:pt x="1679" y="1089"/>
                    <a:pt x="1711" y="1089"/>
                    <a:pt x="1742" y="1089"/>
                  </a:cubicBezTo>
                  <a:cubicBezTo>
                    <a:pt x="1806" y="1089"/>
                    <a:pt x="1869" y="1057"/>
                    <a:pt x="1901" y="994"/>
                  </a:cubicBezTo>
                  <a:cubicBezTo>
                    <a:pt x="1932" y="931"/>
                    <a:pt x="1901" y="836"/>
                    <a:pt x="1837" y="772"/>
                  </a:cubicBezTo>
                  <a:cubicBezTo>
                    <a:pt x="1331" y="487"/>
                    <a:pt x="792" y="234"/>
                    <a:pt x="254" y="12"/>
                  </a:cubicBezTo>
                  <a:cubicBezTo>
                    <a:pt x="230" y="4"/>
                    <a:pt x="206" y="0"/>
                    <a:pt x="184" y="0"/>
                  </a:cubicBezTo>
                  <a:close/>
                  <a:moveTo>
                    <a:pt x="3187" y="1688"/>
                  </a:moveTo>
                  <a:cubicBezTo>
                    <a:pt x="3131" y="1688"/>
                    <a:pt x="3080" y="1715"/>
                    <a:pt x="3041" y="1754"/>
                  </a:cubicBezTo>
                  <a:cubicBezTo>
                    <a:pt x="2977" y="1849"/>
                    <a:pt x="3009" y="1944"/>
                    <a:pt x="3072" y="2007"/>
                  </a:cubicBezTo>
                  <a:cubicBezTo>
                    <a:pt x="3547" y="2324"/>
                    <a:pt x="3959" y="2704"/>
                    <a:pt x="4371" y="3084"/>
                  </a:cubicBezTo>
                  <a:cubicBezTo>
                    <a:pt x="4434" y="3116"/>
                    <a:pt x="4466" y="3116"/>
                    <a:pt x="4498" y="3116"/>
                  </a:cubicBezTo>
                  <a:cubicBezTo>
                    <a:pt x="4561" y="3116"/>
                    <a:pt x="4593" y="3116"/>
                    <a:pt x="4624" y="3084"/>
                  </a:cubicBezTo>
                  <a:cubicBezTo>
                    <a:pt x="4688" y="3021"/>
                    <a:pt x="4688" y="2894"/>
                    <a:pt x="4624" y="2831"/>
                  </a:cubicBezTo>
                  <a:cubicBezTo>
                    <a:pt x="4212" y="2451"/>
                    <a:pt x="3737" y="2071"/>
                    <a:pt x="3294" y="1722"/>
                  </a:cubicBezTo>
                  <a:cubicBezTo>
                    <a:pt x="3258" y="1698"/>
                    <a:pt x="3222" y="1688"/>
                    <a:pt x="3187" y="1688"/>
                  </a:cubicBezTo>
                  <a:close/>
                  <a:moveTo>
                    <a:pt x="5668" y="4031"/>
                  </a:moveTo>
                  <a:cubicBezTo>
                    <a:pt x="5632" y="4031"/>
                    <a:pt x="5598" y="4042"/>
                    <a:pt x="5574" y="4066"/>
                  </a:cubicBezTo>
                  <a:cubicBezTo>
                    <a:pt x="5511" y="4129"/>
                    <a:pt x="5479" y="4256"/>
                    <a:pt x="5543" y="4319"/>
                  </a:cubicBezTo>
                  <a:cubicBezTo>
                    <a:pt x="5923" y="4763"/>
                    <a:pt x="6271" y="5206"/>
                    <a:pt x="6556" y="5681"/>
                  </a:cubicBezTo>
                  <a:cubicBezTo>
                    <a:pt x="6588" y="5744"/>
                    <a:pt x="6651" y="5744"/>
                    <a:pt x="6714" y="5744"/>
                  </a:cubicBezTo>
                  <a:lnTo>
                    <a:pt x="6809" y="5744"/>
                  </a:lnTo>
                  <a:cubicBezTo>
                    <a:pt x="6873" y="5681"/>
                    <a:pt x="6904" y="5586"/>
                    <a:pt x="6841" y="5491"/>
                  </a:cubicBezTo>
                  <a:cubicBezTo>
                    <a:pt x="6524" y="5016"/>
                    <a:pt x="6176" y="4541"/>
                    <a:pt x="5828" y="4098"/>
                  </a:cubicBezTo>
                  <a:cubicBezTo>
                    <a:pt x="5788" y="4058"/>
                    <a:pt x="5725" y="4031"/>
                    <a:pt x="5668" y="403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2" name="Google Shape;3582;p36"/>
            <p:cNvSpPr/>
            <p:nvPr/>
          </p:nvSpPr>
          <p:spPr>
            <a:xfrm>
              <a:off x="3481025" y="2259325"/>
              <a:ext cx="271575" cy="17450"/>
            </a:xfrm>
            <a:custGeom>
              <a:avLst/>
              <a:gdLst/>
              <a:ahLst/>
              <a:cxnLst/>
              <a:rect l="l" t="t" r="r" b="b"/>
              <a:pathLst>
                <a:path w="10863" h="698" extrusionOk="0">
                  <a:moveTo>
                    <a:pt x="349" y="1"/>
                  </a:moveTo>
                  <a:cubicBezTo>
                    <a:pt x="159" y="1"/>
                    <a:pt x="1" y="159"/>
                    <a:pt x="1" y="349"/>
                  </a:cubicBezTo>
                  <a:lnTo>
                    <a:pt x="1" y="381"/>
                  </a:lnTo>
                  <a:cubicBezTo>
                    <a:pt x="1" y="571"/>
                    <a:pt x="159" y="697"/>
                    <a:pt x="349" y="697"/>
                  </a:cubicBezTo>
                  <a:lnTo>
                    <a:pt x="10483" y="697"/>
                  </a:lnTo>
                  <a:cubicBezTo>
                    <a:pt x="10705" y="697"/>
                    <a:pt x="10863" y="571"/>
                    <a:pt x="10863" y="381"/>
                  </a:cubicBezTo>
                  <a:lnTo>
                    <a:pt x="10863" y="349"/>
                  </a:lnTo>
                  <a:cubicBezTo>
                    <a:pt x="10863" y="159"/>
                    <a:pt x="10705" y="1"/>
                    <a:pt x="1048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583" name="Google Shape;3583;p36"/>
            <p:cNvSpPr/>
            <p:nvPr/>
          </p:nvSpPr>
          <p:spPr>
            <a:xfrm>
              <a:off x="3476275" y="2255375"/>
              <a:ext cx="281075" cy="26150"/>
            </a:xfrm>
            <a:custGeom>
              <a:avLst/>
              <a:gdLst/>
              <a:ahLst/>
              <a:cxnLst/>
              <a:rect l="l" t="t" r="r" b="b"/>
              <a:pathLst>
                <a:path w="11243" h="1046" extrusionOk="0">
                  <a:moveTo>
                    <a:pt x="10673" y="349"/>
                  </a:moveTo>
                  <a:cubicBezTo>
                    <a:pt x="10800" y="349"/>
                    <a:pt x="10895" y="412"/>
                    <a:pt x="10895" y="507"/>
                  </a:cubicBezTo>
                  <a:cubicBezTo>
                    <a:pt x="10895" y="602"/>
                    <a:pt x="10800" y="697"/>
                    <a:pt x="10673" y="697"/>
                  </a:cubicBezTo>
                  <a:lnTo>
                    <a:pt x="539" y="697"/>
                  </a:lnTo>
                  <a:cubicBezTo>
                    <a:pt x="444" y="697"/>
                    <a:pt x="349" y="602"/>
                    <a:pt x="349" y="507"/>
                  </a:cubicBezTo>
                  <a:cubicBezTo>
                    <a:pt x="349" y="412"/>
                    <a:pt x="444" y="349"/>
                    <a:pt x="539" y="349"/>
                  </a:cubicBezTo>
                  <a:close/>
                  <a:moveTo>
                    <a:pt x="571" y="0"/>
                  </a:moveTo>
                  <a:cubicBezTo>
                    <a:pt x="254" y="0"/>
                    <a:pt x="0" y="222"/>
                    <a:pt x="0" y="507"/>
                  </a:cubicBezTo>
                  <a:cubicBezTo>
                    <a:pt x="0" y="792"/>
                    <a:pt x="254" y="1045"/>
                    <a:pt x="571" y="1045"/>
                  </a:cubicBezTo>
                  <a:lnTo>
                    <a:pt x="10673" y="1045"/>
                  </a:lnTo>
                  <a:cubicBezTo>
                    <a:pt x="10990" y="1045"/>
                    <a:pt x="11243" y="792"/>
                    <a:pt x="11243" y="507"/>
                  </a:cubicBezTo>
                  <a:cubicBezTo>
                    <a:pt x="11243" y="222"/>
                    <a:pt x="10990" y="0"/>
                    <a:pt x="107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4" name="Google Shape;3584;p36"/>
            <p:cNvSpPr/>
            <p:nvPr/>
          </p:nvSpPr>
          <p:spPr>
            <a:xfrm>
              <a:off x="3486575" y="2272800"/>
              <a:ext cx="262875" cy="201100"/>
            </a:xfrm>
            <a:custGeom>
              <a:avLst/>
              <a:gdLst/>
              <a:ahLst/>
              <a:cxnLst/>
              <a:rect l="l" t="t" r="r" b="b"/>
              <a:pathLst>
                <a:path w="10515" h="8044" extrusionOk="0">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5" name="Google Shape;3585;p36"/>
            <p:cNvSpPr/>
            <p:nvPr/>
          </p:nvSpPr>
          <p:spPr>
            <a:xfrm>
              <a:off x="3551500" y="2309200"/>
              <a:ext cx="27725" cy="28525"/>
            </a:xfrm>
            <a:custGeom>
              <a:avLst/>
              <a:gdLst/>
              <a:ahLst/>
              <a:cxnLst/>
              <a:rect l="l" t="t" r="r" b="b"/>
              <a:pathLst>
                <a:path w="1109" h="1141" extrusionOk="0">
                  <a:moveTo>
                    <a:pt x="538" y="1"/>
                  </a:moveTo>
                  <a:cubicBezTo>
                    <a:pt x="253" y="1"/>
                    <a:pt x="0" y="254"/>
                    <a:pt x="0" y="571"/>
                  </a:cubicBezTo>
                  <a:cubicBezTo>
                    <a:pt x="0" y="888"/>
                    <a:pt x="253" y="1141"/>
                    <a:pt x="538" y="1141"/>
                  </a:cubicBezTo>
                  <a:cubicBezTo>
                    <a:pt x="855" y="1141"/>
                    <a:pt x="1108" y="888"/>
                    <a:pt x="1108" y="571"/>
                  </a:cubicBezTo>
                  <a:cubicBezTo>
                    <a:pt x="1108" y="254"/>
                    <a:pt x="855" y="1"/>
                    <a:pt x="53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86" name="Google Shape;3586;p36"/>
            <p:cNvSpPr/>
            <p:nvPr/>
          </p:nvSpPr>
          <p:spPr>
            <a:xfrm>
              <a:off x="35467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7" name="Google Shape;3587;p36"/>
            <p:cNvSpPr/>
            <p:nvPr/>
          </p:nvSpPr>
          <p:spPr>
            <a:xfrm>
              <a:off x="3544375" y="2408975"/>
              <a:ext cx="32475" cy="32475"/>
            </a:xfrm>
            <a:custGeom>
              <a:avLst/>
              <a:gdLst/>
              <a:ahLst/>
              <a:cxnLst/>
              <a:rect l="l" t="t" r="r" b="b"/>
              <a:pathLst>
                <a:path w="1299" h="1299" extrusionOk="0">
                  <a:moveTo>
                    <a:pt x="665" y="0"/>
                  </a:moveTo>
                  <a:cubicBezTo>
                    <a:pt x="285" y="0"/>
                    <a:pt x="0" y="285"/>
                    <a:pt x="0" y="665"/>
                  </a:cubicBezTo>
                  <a:cubicBezTo>
                    <a:pt x="0" y="1013"/>
                    <a:pt x="285" y="1299"/>
                    <a:pt x="665" y="1299"/>
                  </a:cubicBezTo>
                  <a:cubicBezTo>
                    <a:pt x="1013" y="1299"/>
                    <a:pt x="1298" y="1013"/>
                    <a:pt x="1298" y="665"/>
                  </a:cubicBezTo>
                  <a:cubicBezTo>
                    <a:pt x="1298" y="285"/>
                    <a:pt x="1013" y="0"/>
                    <a:pt x="665"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88" name="Google Shape;3588;p36"/>
            <p:cNvSpPr/>
            <p:nvPr/>
          </p:nvSpPr>
          <p:spPr>
            <a:xfrm>
              <a:off x="3540400" y="2405000"/>
              <a:ext cx="41200" cy="40400"/>
            </a:xfrm>
            <a:custGeom>
              <a:avLst/>
              <a:gdLst/>
              <a:ahLst/>
              <a:cxnLst/>
              <a:rect l="l" t="t" r="r" b="b"/>
              <a:pathLst>
                <a:path w="1648" h="1616" extrusionOk="0">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89" name="Google Shape;3589;p36"/>
            <p:cNvSpPr/>
            <p:nvPr/>
          </p:nvSpPr>
          <p:spPr>
            <a:xfrm>
              <a:off x="3637000" y="2309200"/>
              <a:ext cx="27725" cy="28525"/>
            </a:xfrm>
            <a:custGeom>
              <a:avLst/>
              <a:gdLst/>
              <a:ahLst/>
              <a:cxnLst/>
              <a:rect l="l" t="t" r="r" b="b"/>
              <a:pathLst>
                <a:path w="1109" h="1141" extrusionOk="0">
                  <a:moveTo>
                    <a:pt x="539" y="1"/>
                  </a:moveTo>
                  <a:cubicBezTo>
                    <a:pt x="254" y="1"/>
                    <a:pt x="0" y="254"/>
                    <a:pt x="0" y="571"/>
                  </a:cubicBezTo>
                  <a:cubicBezTo>
                    <a:pt x="0" y="888"/>
                    <a:pt x="254" y="1141"/>
                    <a:pt x="539" y="1141"/>
                  </a:cubicBezTo>
                  <a:cubicBezTo>
                    <a:pt x="855" y="1141"/>
                    <a:pt x="1109" y="888"/>
                    <a:pt x="1109" y="571"/>
                  </a:cubicBezTo>
                  <a:cubicBezTo>
                    <a:pt x="1109" y="254"/>
                    <a:pt x="855" y="1"/>
                    <a:pt x="53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590" name="Google Shape;3590;p36"/>
            <p:cNvSpPr/>
            <p:nvPr/>
          </p:nvSpPr>
          <p:spPr>
            <a:xfrm>
              <a:off x="36322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1" name="Google Shape;3591;p36"/>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2" name="Google Shape;3592;p36"/>
            <p:cNvSpPr/>
            <p:nvPr/>
          </p:nvSpPr>
          <p:spPr>
            <a:xfrm>
              <a:off x="3585525" y="2346100"/>
              <a:ext cx="28525" cy="34375"/>
            </a:xfrm>
            <a:custGeom>
              <a:avLst/>
              <a:gdLst/>
              <a:ahLst/>
              <a:cxnLst/>
              <a:rect l="l" t="t" r="r" b="b"/>
              <a:pathLst>
                <a:path w="1141" h="1375" extrusionOk="0">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3" name="Google Shape;3593;p36"/>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4" name="Google Shape;3594;p36"/>
            <p:cNvSpPr/>
            <p:nvPr/>
          </p:nvSpPr>
          <p:spPr>
            <a:xfrm>
              <a:off x="3585525" y="2346350"/>
              <a:ext cx="28525" cy="34125"/>
            </a:xfrm>
            <a:custGeom>
              <a:avLst/>
              <a:gdLst/>
              <a:ahLst/>
              <a:cxnLst/>
              <a:rect l="l" t="t" r="r" b="b"/>
              <a:pathLst>
                <a:path w="1141" h="1365" extrusionOk="0">
                  <a:moveTo>
                    <a:pt x="939" y="0"/>
                  </a:moveTo>
                  <a:cubicBezTo>
                    <a:pt x="883" y="0"/>
                    <a:pt x="832" y="27"/>
                    <a:pt x="793" y="67"/>
                  </a:cubicBezTo>
                  <a:lnTo>
                    <a:pt x="32" y="1080"/>
                  </a:lnTo>
                  <a:cubicBezTo>
                    <a:pt x="1" y="1175"/>
                    <a:pt x="1" y="1270"/>
                    <a:pt x="96" y="1333"/>
                  </a:cubicBezTo>
                  <a:cubicBezTo>
                    <a:pt x="128" y="1365"/>
                    <a:pt x="159" y="1365"/>
                    <a:pt x="191" y="1365"/>
                  </a:cubicBezTo>
                  <a:cubicBezTo>
                    <a:pt x="254" y="1365"/>
                    <a:pt x="286" y="1333"/>
                    <a:pt x="318" y="1302"/>
                  </a:cubicBezTo>
                  <a:lnTo>
                    <a:pt x="1078" y="257"/>
                  </a:lnTo>
                  <a:cubicBezTo>
                    <a:pt x="1141" y="193"/>
                    <a:pt x="1109" y="67"/>
                    <a:pt x="1046" y="35"/>
                  </a:cubicBezTo>
                  <a:cubicBezTo>
                    <a:pt x="1010" y="11"/>
                    <a:pt x="973" y="0"/>
                    <a:pt x="9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5" name="Google Shape;3595;p36"/>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6" name="Google Shape;3596;p36"/>
            <p:cNvSpPr/>
            <p:nvPr/>
          </p:nvSpPr>
          <p:spPr>
            <a:xfrm>
              <a:off x="3668675" y="2350700"/>
              <a:ext cx="28525" cy="34550"/>
            </a:xfrm>
            <a:custGeom>
              <a:avLst/>
              <a:gdLst/>
              <a:ahLst/>
              <a:cxnLst/>
              <a:rect l="l" t="t" r="r" b="b"/>
              <a:pathLst>
                <a:path w="1141" h="1382" extrusionOk="0">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7" name="Google Shape;3597;p36"/>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8" name="Google Shape;3598;p36"/>
            <p:cNvSpPr/>
            <p:nvPr/>
          </p:nvSpPr>
          <p:spPr>
            <a:xfrm>
              <a:off x="3668675" y="2350700"/>
              <a:ext cx="28525" cy="34550"/>
            </a:xfrm>
            <a:custGeom>
              <a:avLst/>
              <a:gdLst/>
              <a:ahLst/>
              <a:cxnLst/>
              <a:rect l="l" t="t" r="r" b="b"/>
              <a:pathLst>
                <a:path w="1141" h="1382" extrusionOk="0">
                  <a:moveTo>
                    <a:pt x="956" y="0"/>
                  </a:moveTo>
                  <a:cubicBezTo>
                    <a:pt x="898" y="0"/>
                    <a:pt x="832" y="22"/>
                    <a:pt x="792" y="83"/>
                  </a:cubicBezTo>
                  <a:lnTo>
                    <a:pt x="63" y="1096"/>
                  </a:lnTo>
                  <a:cubicBezTo>
                    <a:pt x="0" y="1191"/>
                    <a:pt x="32" y="1286"/>
                    <a:pt x="95" y="1349"/>
                  </a:cubicBezTo>
                  <a:cubicBezTo>
                    <a:pt x="127" y="1349"/>
                    <a:pt x="158" y="1381"/>
                    <a:pt x="190" y="1381"/>
                  </a:cubicBezTo>
                  <a:cubicBezTo>
                    <a:pt x="253" y="1381"/>
                    <a:pt x="317" y="1349"/>
                    <a:pt x="348" y="1318"/>
                  </a:cubicBezTo>
                  <a:lnTo>
                    <a:pt x="1077" y="273"/>
                  </a:lnTo>
                  <a:cubicBezTo>
                    <a:pt x="1140" y="209"/>
                    <a:pt x="1108" y="83"/>
                    <a:pt x="1045" y="19"/>
                  </a:cubicBezTo>
                  <a:cubicBezTo>
                    <a:pt x="1022" y="8"/>
                    <a:pt x="990" y="0"/>
                    <a:pt x="95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599" name="Google Shape;3599;p36"/>
            <p:cNvSpPr/>
            <p:nvPr/>
          </p:nvSpPr>
          <p:spPr>
            <a:xfrm>
              <a:off x="3591075" y="2379375"/>
              <a:ext cx="57825" cy="48625"/>
            </a:xfrm>
            <a:custGeom>
              <a:avLst/>
              <a:gdLst/>
              <a:ahLst/>
              <a:cxnLst/>
              <a:rect l="l" t="t" r="r" b="b"/>
              <a:pathLst>
                <a:path w="2313" h="1945" extrusionOk="0">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0" name="Google Shape;3600;p36"/>
            <p:cNvSpPr/>
            <p:nvPr/>
          </p:nvSpPr>
          <p:spPr>
            <a:xfrm>
              <a:off x="3614825" y="2376500"/>
              <a:ext cx="42775" cy="30125"/>
            </a:xfrm>
            <a:custGeom>
              <a:avLst/>
              <a:gdLst/>
              <a:ahLst/>
              <a:cxnLst/>
              <a:rect l="l" t="t" r="r" b="b"/>
              <a:pathLst>
                <a:path w="1711" h="1205" extrusionOk="0">
                  <a:moveTo>
                    <a:pt x="1141" y="1"/>
                  </a:moveTo>
                  <a:lnTo>
                    <a:pt x="127" y="412"/>
                  </a:lnTo>
                  <a:cubicBezTo>
                    <a:pt x="32" y="444"/>
                    <a:pt x="1" y="539"/>
                    <a:pt x="32" y="634"/>
                  </a:cubicBezTo>
                  <a:cubicBezTo>
                    <a:pt x="58" y="686"/>
                    <a:pt x="126" y="737"/>
                    <a:pt x="202" y="737"/>
                  </a:cubicBezTo>
                  <a:cubicBezTo>
                    <a:pt x="219" y="737"/>
                    <a:pt x="237" y="735"/>
                    <a:pt x="254" y="729"/>
                  </a:cubicBezTo>
                  <a:lnTo>
                    <a:pt x="1109" y="381"/>
                  </a:lnTo>
                  <a:lnTo>
                    <a:pt x="1362" y="1077"/>
                  </a:lnTo>
                  <a:cubicBezTo>
                    <a:pt x="1394" y="1172"/>
                    <a:pt x="1457" y="1204"/>
                    <a:pt x="1521" y="1204"/>
                  </a:cubicBezTo>
                  <a:lnTo>
                    <a:pt x="1584" y="1204"/>
                  </a:lnTo>
                  <a:cubicBezTo>
                    <a:pt x="1647" y="1172"/>
                    <a:pt x="1711" y="1077"/>
                    <a:pt x="1679" y="982"/>
                  </a:cubicBezTo>
                  <a:lnTo>
                    <a:pt x="1362" y="96"/>
                  </a:lnTo>
                  <a:cubicBezTo>
                    <a:pt x="1362" y="64"/>
                    <a:pt x="1331" y="32"/>
                    <a:pt x="12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1" name="Google Shape;3601;p36"/>
            <p:cNvSpPr/>
            <p:nvPr/>
          </p:nvSpPr>
          <p:spPr>
            <a:xfrm>
              <a:off x="3677375" y="2398675"/>
              <a:ext cx="182900" cy="107700"/>
            </a:xfrm>
            <a:custGeom>
              <a:avLst/>
              <a:gdLst/>
              <a:ahLst/>
              <a:cxnLst/>
              <a:rect l="l" t="t" r="r" b="b"/>
              <a:pathLst>
                <a:path w="7316" h="4308" extrusionOk="0">
                  <a:moveTo>
                    <a:pt x="1932" y="0"/>
                  </a:moveTo>
                  <a:cubicBezTo>
                    <a:pt x="792" y="634"/>
                    <a:pt x="0" y="1837"/>
                    <a:pt x="0" y="3231"/>
                  </a:cubicBezTo>
                  <a:lnTo>
                    <a:pt x="0" y="4307"/>
                  </a:lnTo>
                  <a:lnTo>
                    <a:pt x="7316" y="4307"/>
                  </a:lnTo>
                  <a:lnTo>
                    <a:pt x="7316" y="3231"/>
                  </a:lnTo>
                  <a:cubicBezTo>
                    <a:pt x="7316" y="1837"/>
                    <a:pt x="6524" y="634"/>
                    <a:pt x="538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02" name="Google Shape;3602;p36"/>
            <p:cNvSpPr/>
            <p:nvPr/>
          </p:nvSpPr>
          <p:spPr>
            <a:xfrm>
              <a:off x="3673425" y="2394725"/>
              <a:ext cx="190825" cy="111650"/>
            </a:xfrm>
            <a:custGeom>
              <a:avLst/>
              <a:gdLst/>
              <a:ahLst/>
              <a:cxnLst/>
              <a:rect l="l" t="t" r="r" b="b"/>
              <a:pathLst>
                <a:path w="7633" h="4466" extrusionOk="0">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3" name="Google Shape;3603;p36"/>
            <p:cNvSpPr/>
            <p:nvPr/>
          </p:nvSpPr>
          <p:spPr>
            <a:xfrm>
              <a:off x="3712200" y="2397875"/>
              <a:ext cx="114825" cy="42000"/>
            </a:xfrm>
            <a:custGeom>
              <a:avLst/>
              <a:gdLst/>
              <a:ahLst/>
              <a:cxnLst/>
              <a:rect l="l" t="t" r="r" b="b"/>
              <a:pathLst>
                <a:path w="4593" h="1680" extrusionOk="0">
                  <a:moveTo>
                    <a:pt x="444" y="1"/>
                  </a:moveTo>
                  <a:lnTo>
                    <a:pt x="1" y="1679"/>
                  </a:lnTo>
                  <a:lnTo>
                    <a:pt x="1553" y="1172"/>
                  </a:lnTo>
                  <a:lnTo>
                    <a:pt x="3041" y="1172"/>
                  </a:lnTo>
                  <a:lnTo>
                    <a:pt x="4593" y="1679"/>
                  </a:lnTo>
                  <a:lnTo>
                    <a:pt x="4118"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04" name="Google Shape;3604;p36"/>
            <p:cNvSpPr/>
            <p:nvPr/>
          </p:nvSpPr>
          <p:spPr>
            <a:xfrm>
              <a:off x="3707450" y="2396300"/>
              <a:ext cx="124325" cy="47850"/>
            </a:xfrm>
            <a:custGeom>
              <a:avLst/>
              <a:gdLst/>
              <a:ahLst/>
              <a:cxnLst/>
              <a:rect l="l" t="t" r="r" b="b"/>
              <a:pathLst>
                <a:path w="4973" h="1914" extrusionOk="0">
                  <a:moveTo>
                    <a:pt x="444" y="0"/>
                  </a:moveTo>
                  <a:lnTo>
                    <a:pt x="33" y="1710"/>
                  </a:lnTo>
                  <a:cubicBezTo>
                    <a:pt x="1" y="1774"/>
                    <a:pt x="33" y="1837"/>
                    <a:pt x="64" y="1869"/>
                  </a:cubicBezTo>
                  <a:cubicBezTo>
                    <a:pt x="109" y="1891"/>
                    <a:pt x="154" y="1914"/>
                    <a:pt x="199" y="1914"/>
                  </a:cubicBezTo>
                  <a:cubicBezTo>
                    <a:pt x="217" y="1914"/>
                    <a:pt x="236" y="1910"/>
                    <a:pt x="254" y="1901"/>
                  </a:cubicBezTo>
                  <a:lnTo>
                    <a:pt x="1774" y="1394"/>
                  </a:lnTo>
                  <a:lnTo>
                    <a:pt x="3199" y="1394"/>
                  </a:lnTo>
                  <a:lnTo>
                    <a:pt x="4751" y="1901"/>
                  </a:lnTo>
                  <a:lnTo>
                    <a:pt x="4783" y="1901"/>
                  </a:lnTo>
                  <a:cubicBezTo>
                    <a:pt x="4846" y="1901"/>
                    <a:pt x="4878" y="1901"/>
                    <a:pt x="4910" y="1869"/>
                  </a:cubicBezTo>
                  <a:cubicBezTo>
                    <a:pt x="4941" y="1837"/>
                    <a:pt x="4973" y="1742"/>
                    <a:pt x="4941" y="1710"/>
                  </a:cubicBezTo>
                  <a:lnTo>
                    <a:pt x="4466" y="0"/>
                  </a:lnTo>
                  <a:lnTo>
                    <a:pt x="4118" y="95"/>
                  </a:lnTo>
                  <a:lnTo>
                    <a:pt x="4530" y="1489"/>
                  </a:lnTo>
                  <a:lnTo>
                    <a:pt x="3294" y="1077"/>
                  </a:lnTo>
                  <a:lnTo>
                    <a:pt x="1711" y="1077"/>
                  </a:lnTo>
                  <a:lnTo>
                    <a:pt x="444" y="1489"/>
                  </a:lnTo>
                  <a:lnTo>
                    <a:pt x="793" y="95"/>
                  </a:lnTo>
                  <a:lnTo>
                    <a:pt x="444"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5" name="Google Shape;3605;p36"/>
            <p:cNvSpPr/>
            <p:nvPr/>
          </p:nvSpPr>
          <p:spPr>
            <a:xfrm>
              <a:off x="3753375" y="2426375"/>
              <a:ext cx="29325" cy="19825"/>
            </a:xfrm>
            <a:custGeom>
              <a:avLst/>
              <a:gdLst/>
              <a:ahLst/>
              <a:cxnLst/>
              <a:rect l="l" t="t" r="r" b="b"/>
              <a:pathLst>
                <a:path w="1173" h="793" extrusionOk="0">
                  <a:moveTo>
                    <a:pt x="1" y="1"/>
                  </a:moveTo>
                  <a:lnTo>
                    <a:pt x="1" y="507"/>
                  </a:lnTo>
                  <a:cubicBezTo>
                    <a:pt x="1" y="666"/>
                    <a:pt x="127" y="793"/>
                    <a:pt x="286" y="793"/>
                  </a:cubicBezTo>
                  <a:lnTo>
                    <a:pt x="887" y="793"/>
                  </a:lnTo>
                  <a:cubicBezTo>
                    <a:pt x="1046" y="793"/>
                    <a:pt x="1172" y="666"/>
                    <a:pt x="1172" y="507"/>
                  </a:cubicBezTo>
                  <a:lnTo>
                    <a:pt x="1172"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06" name="Google Shape;3606;p36"/>
            <p:cNvSpPr/>
            <p:nvPr/>
          </p:nvSpPr>
          <p:spPr>
            <a:xfrm>
              <a:off x="3748625" y="2426375"/>
              <a:ext cx="38825" cy="23775"/>
            </a:xfrm>
            <a:custGeom>
              <a:avLst/>
              <a:gdLst/>
              <a:ahLst/>
              <a:cxnLst/>
              <a:rect l="l" t="t" r="r" b="b"/>
              <a:pathLst>
                <a:path w="1553" h="951" extrusionOk="0">
                  <a:moveTo>
                    <a:pt x="1" y="1"/>
                  </a:moveTo>
                  <a:lnTo>
                    <a:pt x="1" y="507"/>
                  </a:lnTo>
                  <a:cubicBezTo>
                    <a:pt x="1" y="761"/>
                    <a:pt x="222" y="951"/>
                    <a:pt x="476" y="951"/>
                  </a:cubicBezTo>
                  <a:lnTo>
                    <a:pt x="1077" y="951"/>
                  </a:lnTo>
                  <a:cubicBezTo>
                    <a:pt x="1331" y="951"/>
                    <a:pt x="1552" y="761"/>
                    <a:pt x="1552" y="507"/>
                  </a:cubicBezTo>
                  <a:lnTo>
                    <a:pt x="1552" y="1"/>
                  </a:lnTo>
                  <a:lnTo>
                    <a:pt x="1204" y="1"/>
                  </a:lnTo>
                  <a:lnTo>
                    <a:pt x="1204" y="507"/>
                  </a:lnTo>
                  <a:cubicBezTo>
                    <a:pt x="1204" y="571"/>
                    <a:pt x="1141" y="634"/>
                    <a:pt x="1077" y="634"/>
                  </a:cubicBezTo>
                  <a:lnTo>
                    <a:pt x="476" y="634"/>
                  </a:lnTo>
                  <a:cubicBezTo>
                    <a:pt x="412" y="634"/>
                    <a:pt x="349" y="571"/>
                    <a:pt x="349" y="507"/>
                  </a:cubicBezTo>
                  <a:lnTo>
                    <a:pt x="349"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7" name="Google Shape;3607;p36"/>
            <p:cNvSpPr/>
            <p:nvPr/>
          </p:nvSpPr>
          <p:spPr>
            <a:xfrm>
              <a:off x="3753375" y="2446175"/>
              <a:ext cx="31700" cy="80175"/>
            </a:xfrm>
            <a:custGeom>
              <a:avLst/>
              <a:gdLst/>
              <a:ahLst/>
              <a:cxnLst/>
              <a:rect l="l" t="t" r="r" b="b"/>
              <a:pathLst>
                <a:path w="1268" h="3207" extrusionOk="0">
                  <a:moveTo>
                    <a:pt x="286" y="1"/>
                  </a:moveTo>
                  <a:lnTo>
                    <a:pt x="1" y="2566"/>
                  </a:lnTo>
                  <a:cubicBezTo>
                    <a:pt x="1" y="2661"/>
                    <a:pt x="32" y="2756"/>
                    <a:pt x="96" y="2819"/>
                  </a:cubicBezTo>
                  <a:lnTo>
                    <a:pt x="412" y="3136"/>
                  </a:lnTo>
                  <a:cubicBezTo>
                    <a:pt x="476" y="3183"/>
                    <a:pt x="539" y="3207"/>
                    <a:pt x="602" y="3207"/>
                  </a:cubicBezTo>
                  <a:cubicBezTo>
                    <a:pt x="666" y="3207"/>
                    <a:pt x="729" y="3183"/>
                    <a:pt x="792" y="3136"/>
                  </a:cubicBezTo>
                  <a:lnTo>
                    <a:pt x="1141" y="2819"/>
                  </a:lnTo>
                  <a:cubicBezTo>
                    <a:pt x="1204" y="2756"/>
                    <a:pt x="1267" y="2661"/>
                    <a:pt x="1236" y="2566"/>
                  </a:cubicBezTo>
                  <a:lnTo>
                    <a:pt x="951"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08" name="Google Shape;3608;p36"/>
            <p:cNvSpPr/>
            <p:nvPr/>
          </p:nvSpPr>
          <p:spPr>
            <a:xfrm>
              <a:off x="3748625" y="2445375"/>
              <a:ext cx="40400" cy="84750"/>
            </a:xfrm>
            <a:custGeom>
              <a:avLst/>
              <a:gdLst/>
              <a:ahLst/>
              <a:cxnLst/>
              <a:rect l="l" t="t" r="r" b="b"/>
              <a:pathLst>
                <a:path w="1616" h="3390" extrusionOk="0">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09" name="Google Shape;3609;p36"/>
            <p:cNvSpPr/>
            <p:nvPr/>
          </p:nvSpPr>
          <p:spPr>
            <a:xfrm>
              <a:off x="3709050" y="2295750"/>
              <a:ext cx="117975" cy="133025"/>
            </a:xfrm>
            <a:custGeom>
              <a:avLst/>
              <a:gdLst/>
              <a:ahLst/>
              <a:cxnLst/>
              <a:rect l="l" t="t" r="r" b="b"/>
              <a:pathLst>
                <a:path w="4719" h="5321" extrusionOk="0">
                  <a:moveTo>
                    <a:pt x="2344" y="0"/>
                  </a:moveTo>
                  <a:cubicBezTo>
                    <a:pt x="1045" y="0"/>
                    <a:pt x="0" y="1046"/>
                    <a:pt x="0" y="2376"/>
                  </a:cubicBezTo>
                  <a:cubicBezTo>
                    <a:pt x="0" y="3674"/>
                    <a:pt x="1045" y="5321"/>
                    <a:pt x="2344" y="5321"/>
                  </a:cubicBezTo>
                  <a:cubicBezTo>
                    <a:pt x="3674" y="5321"/>
                    <a:pt x="4719" y="3674"/>
                    <a:pt x="4719" y="2376"/>
                  </a:cubicBezTo>
                  <a:cubicBezTo>
                    <a:pt x="4719" y="1077"/>
                    <a:pt x="3674" y="0"/>
                    <a:pt x="234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10" name="Google Shape;3610;p36"/>
            <p:cNvSpPr/>
            <p:nvPr/>
          </p:nvSpPr>
          <p:spPr>
            <a:xfrm>
              <a:off x="3704300" y="2291800"/>
              <a:ext cx="127475" cy="140950"/>
            </a:xfrm>
            <a:custGeom>
              <a:avLst/>
              <a:gdLst/>
              <a:ahLst/>
              <a:cxnLst/>
              <a:rect l="l" t="t" r="r" b="b"/>
              <a:pathLst>
                <a:path w="5099" h="5638" extrusionOk="0">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1" name="Google Shape;3611;p36"/>
            <p:cNvSpPr/>
            <p:nvPr/>
          </p:nvSpPr>
          <p:spPr>
            <a:xfrm>
              <a:off x="3975075" y="2114000"/>
              <a:ext cx="166275" cy="104975"/>
            </a:xfrm>
            <a:custGeom>
              <a:avLst/>
              <a:gdLst/>
              <a:ahLst/>
              <a:cxnLst/>
              <a:rect l="l" t="t" r="r" b="b"/>
              <a:pathLst>
                <a:path w="6651" h="4199" extrusionOk="0">
                  <a:moveTo>
                    <a:pt x="5025" y="1"/>
                  </a:moveTo>
                  <a:cubicBezTo>
                    <a:pt x="4541" y="1"/>
                    <a:pt x="4006" y="66"/>
                    <a:pt x="3515" y="272"/>
                  </a:cubicBezTo>
                  <a:cubicBezTo>
                    <a:pt x="3325" y="367"/>
                    <a:pt x="3104" y="462"/>
                    <a:pt x="2945" y="588"/>
                  </a:cubicBezTo>
                  <a:cubicBezTo>
                    <a:pt x="1298" y="1665"/>
                    <a:pt x="0" y="2203"/>
                    <a:pt x="0" y="2203"/>
                  </a:cubicBezTo>
                  <a:lnTo>
                    <a:pt x="760" y="3502"/>
                  </a:lnTo>
                  <a:cubicBezTo>
                    <a:pt x="760" y="3502"/>
                    <a:pt x="1140" y="4072"/>
                    <a:pt x="1678" y="4104"/>
                  </a:cubicBezTo>
                  <a:cubicBezTo>
                    <a:pt x="1692" y="4104"/>
                    <a:pt x="1705" y="4105"/>
                    <a:pt x="1717" y="4105"/>
                  </a:cubicBezTo>
                  <a:cubicBezTo>
                    <a:pt x="2250" y="4105"/>
                    <a:pt x="2280" y="3470"/>
                    <a:pt x="2280" y="3470"/>
                  </a:cubicBezTo>
                  <a:cubicBezTo>
                    <a:pt x="2280" y="3470"/>
                    <a:pt x="2470" y="4167"/>
                    <a:pt x="3199" y="4199"/>
                  </a:cubicBezTo>
                  <a:lnTo>
                    <a:pt x="3072" y="3502"/>
                  </a:lnTo>
                  <a:lnTo>
                    <a:pt x="3072" y="3502"/>
                  </a:lnTo>
                  <a:cubicBezTo>
                    <a:pt x="3072" y="3502"/>
                    <a:pt x="3439" y="3912"/>
                    <a:pt x="3853" y="3912"/>
                  </a:cubicBezTo>
                  <a:cubicBezTo>
                    <a:pt x="3940" y="3912"/>
                    <a:pt x="4029" y="3894"/>
                    <a:pt x="4117" y="3850"/>
                  </a:cubicBezTo>
                  <a:lnTo>
                    <a:pt x="3832" y="3122"/>
                  </a:lnTo>
                  <a:lnTo>
                    <a:pt x="3832" y="3122"/>
                  </a:lnTo>
                  <a:cubicBezTo>
                    <a:pt x="3832" y="3122"/>
                    <a:pt x="4318" y="3487"/>
                    <a:pt x="4772" y="3487"/>
                  </a:cubicBezTo>
                  <a:cubicBezTo>
                    <a:pt x="4886" y="3487"/>
                    <a:pt x="4997" y="3464"/>
                    <a:pt x="5099" y="3407"/>
                  </a:cubicBezTo>
                  <a:lnTo>
                    <a:pt x="4529" y="2710"/>
                  </a:lnTo>
                  <a:lnTo>
                    <a:pt x="4529" y="2710"/>
                  </a:lnTo>
                  <a:cubicBezTo>
                    <a:pt x="4529" y="2710"/>
                    <a:pt x="4957" y="2861"/>
                    <a:pt x="5352" y="2861"/>
                  </a:cubicBezTo>
                  <a:cubicBezTo>
                    <a:pt x="5610" y="2861"/>
                    <a:pt x="5854" y="2796"/>
                    <a:pt x="5954" y="2583"/>
                  </a:cubicBezTo>
                  <a:lnTo>
                    <a:pt x="4750" y="2013"/>
                  </a:lnTo>
                  <a:lnTo>
                    <a:pt x="4750" y="2013"/>
                  </a:lnTo>
                  <a:cubicBezTo>
                    <a:pt x="4750" y="2013"/>
                    <a:pt x="4787" y="2015"/>
                    <a:pt x="4849" y="2015"/>
                  </a:cubicBezTo>
                  <a:cubicBezTo>
                    <a:pt x="5174" y="2015"/>
                    <a:pt x="6201" y="1970"/>
                    <a:pt x="6334" y="1412"/>
                  </a:cubicBezTo>
                  <a:lnTo>
                    <a:pt x="4687" y="1190"/>
                  </a:lnTo>
                  <a:cubicBezTo>
                    <a:pt x="4687" y="1190"/>
                    <a:pt x="6651" y="968"/>
                    <a:pt x="6587" y="208"/>
                  </a:cubicBezTo>
                  <a:cubicBezTo>
                    <a:pt x="6587" y="208"/>
                    <a:pt x="5887" y="1"/>
                    <a:pt x="502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12" name="Google Shape;3612;p36"/>
            <p:cNvSpPr/>
            <p:nvPr/>
          </p:nvSpPr>
          <p:spPr>
            <a:xfrm>
              <a:off x="3970300" y="2110050"/>
              <a:ext cx="174225" cy="112875"/>
            </a:xfrm>
            <a:custGeom>
              <a:avLst/>
              <a:gdLst/>
              <a:ahLst/>
              <a:cxnLst/>
              <a:rect l="l" t="t" r="r" b="b"/>
              <a:pathLst>
                <a:path w="6969" h="4515" extrusionOk="0">
                  <a:moveTo>
                    <a:pt x="5207" y="334"/>
                  </a:moveTo>
                  <a:cubicBezTo>
                    <a:pt x="5811" y="334"/>
                    <a:pt x="6337" y="439"/>
                    <a:pt x="6588" y="493"/>
                  </a:cubicBezTo>
                  <a:cubicBezTo>
                    <a:pt x="6556" y="525"/>
                    <a:pt x="6556" y="556"/>
                    <a:pt x="6525" y="556"/>
                  </a:cubicBezTo>
                  <a:cubicBezTo>
                    <a:pt x="6240" y="936"/>
                    <a:pt x="5226" y="1126"/>
                    <a:pt x="4846" y="1158"/>
                  </a:cubicBezTo>
                  <a:cubicBezTo>
                    <a:pt x="4783" y="1158"/>
                    <a:pt x="4688" y="1253"/>
                    <a:pt x="4688" y="1316"/>
                  </a:cubicBezTo>
                  <a:cubicBezTo>
                    <a:pt x="4688" y="1411"/>
                    <a:pt x="4751" y="1475"/>
                    <a:pt x="4846" y="1506"/>
                  </a:cubicBezTo>
                  <a:lnTo>
                    <a:pt x="6240" y="1696"/>
                  </a:lnTo>
                  <a:cubicBezTo>
                    <a:pt x="6010" y="1926"/>
                    <a:pt x="5492" y="1991"/>
                    <a:pt x="5150" y="1991"/>
                  </a:cubicBezTo>
                  <a:cubicBezTo>
                    <a:pt x="5068" y="1991"/>
                    <a:pt x="4997" y="1988"/>
                    <a:pt x="4941" y="1981"/>
                  </a:cubicBezTo>
                  <a:cubicBezTo>
                    <a:pt x="4878" y="1981"/>
                    <a:pt x="4783" y="2045"/>
                    <a:pt x="4783" y="2140"/>
                  </a:cubicBezTo>
                  <a:cubicBezTo>
                    <a:pt x="4751" y="2203"/>
                    <a:pt x="4783" y="2298"/>
                    <a:pt x="4878" y="2330"/>
                  </a:cubicBezTo>
                  <a:lnTo>
                    <a:pt x="5860" y="2773"/>
                  </a:lnTo>
                  <a:cubicBezTo>
                    <a:pt x="5774" y="2811"/>
                    <a:pt x="5668" y="2826"/>
                    <a:pt x="5554" y="2826"/>
                  </a:cubicBezTo>
                  <a:cubicBezTo>
                    <a:pt x="5290" y="2826"/>
                    <a:pt x="4982" y="2745"/>
                    <a:pt x="4783" y="2678"/>
                  </a:cubicBezTo>
                  <a:cubicBezTo>
                    <a:pt x="4720" y="2678"/>
                    <a:pt x="4625" y="2678"/>
                    <a:pt x="4593" y="2741"/>
                  </a:cubicBezTo>
                  <a:cubicBezTo>
                    <a:pt x="4530" y="2805"/>
                    <a:pt x="4561" y="2900"/>
                    <a:pt x="4593" y="2963"/>
                  </a:cubicBezTo>
                  <a:lnTo>
                    <a:pt x="5005" y="3470"/>
                  </a:lnTo>
                  <a:cubicBezTo>
                    <a:pt x="4986" y="3472"/>
                    <a:pt x="4968" y="3473"/>
                    <a:pt x="4949" y="3473"/>
                  </a:cubicBezTo>
                  <a:cubicBezTo>
                    <a:pt x="4641" y="3473"/>
                    <a:pt x="4267" y="3243"/>
                    <a:pt x="4118" y="3153"/>
                  </a:cubicBezTo>
                  <a:cubicBezTo>
                    <a:pt x="4102" y="3121"/>
                    <a:pt x="4070" y="3106"/>
                    <a:pt x="4035" y="3106"/>
                  </a:cubicBezTo>
                  <a:cubicBezTo>
                    <a:pt x="3999" y="3106"/>
                    <a:pt x="3960" y="3121"/>
                    <a:pt x="3928" y="3153"/>
                  </a:cubicBezTo>
                  <a:cubicBezTo>
                    <a:pt x="3865" y="3185"/>
                    <a:pt x="3833" y="3280"/>
                    <a:pt x="3865" y="3343"/>
                  </a:cubicBezTo>
                  <a:lnTo>
                    <a:pt x="4055" y="3913"/>
                  </a:lnTo>
                  <a:cubicBezTo>
                    <a:pt x="3738" y="3913"/>
                    <a:pt x="3390" y="3565"/>
                    <a:pt x="3390" y="3565"/>
                  </a:cubicBezTo>
                  <a:cubicBezTo>
                    <a:pt x="3366" y="3518"/>
                    <a:pt x="3309" y="3489"/>
                    <a:pt x="3255" y="3489"/>
                  </a:cubicBezTo>
                  <a:cubicBezTo>
                    <a:pt x="3236" y="3489"/>
                    <a:pt x="3217" y="3493"/>
                    <a:pt x="3200" y="3501"/>
                  </a:cubicBezTo>
                  <a:cubicBezTo>
                    <a:pt x="3136" y="3533"/>
                    <a:pt x="3105" y="3628"/>
                    <a:pt x="3105" y="3691"/>
                  </a:cubicBezTo>
                  <a:lnTo>
                    <a:pt x="3200" y="4135"/>
                  </a:lnTo>
                  <a:cubicBezTo>
                    <a:pt x="2788" y="4040"/>
                    <a:pt x="2630" y="3596"/>
                    <a:pt x="2630" y="3596"/>
                  </a:cubicBezTo>
                  <a:cubicBezTo>
                    <a:pt x="2598" y="3501"/>
                    <a:pt x="2535" y="3470"/>
                    <a:pt x="2471" y="3470"/>
                  </a:cubicBezTo>
                  <a:cubicBezTo>
                    <a:pt x="2471" y="3470"/>
                    <a:pt x="2440" y="3470"/>
                    <a:pt x="2440" y="3438"/>
                  </a:cubicBezTo>
                  <a:cubicBezTo>
                    <a:pt x="2345" y="3470"/>
                    <a:pt x="2281" y="3533"/>
                    <a:pt x="2281" y="3628"/>
                  </a:cubicBezTo>
                  <a:cubicBezTo>
                    <a:pt x="2281" y="3628"/>
                    <a:pt x="2249" y="4103"/>
                    <a:pt x="1901" y="4103"/>
                  </a:cubicBezTo>
                  <a:cubicBezTo>
                    <a:pt x="1426" y="4072"/>
                    <a:pt x="1109" y="3565"/>
                    <a:pt x="1109" y="3565"/>
                  </a:cubicBezTo>
                  <a:lnTo>
                    <a:pt x="413" y="2425"/>
                  </a:lnTo>
                  <a:cubicBezTo>
                    <a:pt x="856" y="2235"/>
                    <a:pt x="1933" y="1728"/>
                    <a:pt x="3231" y="873"/>
                  </a:cubicBezTo>
                  <a:cubicBezTo>
                    <a:pt x="3358" y="778"/>
                    <a:pt x="3580" y="683"/>
                    <a:pt x="3770" y="588"/>
                  </a:cubicBezTo>
                  <a:cubicBezTo>
                    <a:pt x="4236" y="396"/>
                    <a:pt x="4745" y="334"/>
                    <a:pt x="5207" y="334"/>
                  </a:cubicBezTo>
                  <a:close/>
                  <a:moveTo>
                    <a:pt x="5273" y="0"/>
                  </a:moveTo>
                  <a:cubicBezTo>
                    <a:pt x="4756" y="0"/>
                    <a:pt x="4176" y="73"/>
                    <a:pt x="3643" y="303"/>
                  </a:cubicBezTo>
                  <a:cubicBezTo>
                    <a:pt x="3421" y="398"/>
                    <a:pt x="3200" y="493"/>
                    <a:pt x="3041" y="588"/>
                  </a:cubicBezTo>
                  <a:cubicBezTo>
                    <a:pt x="1426" y="1665"/>
                    <a:pt x="128" y="2203"/>
                    <a:pt x="128" y="2203"/>
                  </a:cubicBezTo>
                  <a:cubicBezTo>
                    <a:pt x="64" y="2235"/>
                    <a:pt x="33" y="2266"/>
                    <a:pt x="1" y="2298"/>
                  </a:cubicBezTo>
                  <a:cubicBezTo>
                    <a:pt x="1" y="2361"/>
                    <a:pt x="1" y="2393"/>
                    <a:pt x="33" y="2456"/>
                  </a:cubicBezTo>
                  <a:lnTo>
                    <a:pt x="824" y="3755"/>
                  </a:lnTo>
                  <a:cubicBezTo>
                    <a:pt x="824" y="3787"/>
                    <a:pt x="1236" y="4420"/>
                    <a:pt x="1869" y="4452"/>
                  </a:cubicBezTo>
                  <a:cubicBezTo>
                    <a:pt x="2186" y="4452"/>
                    <a:pt x="2408" y="4293"/>
                    <a:pt x="2503" y="4072"/>
                  </a:cubicBezTo>
                  <a:cubicBezTo>
                    <a:pt x="2693" y="4293"/>
                    <a:pt x="2978" y="4515"/>
                    <a:pt x="3390" y="4515"/>
                  </a:cubicBezTo>
                  <a:cubicBezTo>
                    <a:pt x="3453" y="4515"/>
                    <a:pt x="3485" y="4483"/>
                    <a:pt x="3548" y="4452"/>
                  </a:cubicBezTo>
                  <a:cubicBezTo>
                    <a:pt x="3580" y="4420"/>
                    <a:pt x="3580" y="4388"/>
                    <a:pt x="3580" y="4325"/>
                  </a:cubicBezTo>
                  <a:lnTo>
                    <a:pt x="3516" y="4103"/>
                  </a:lnTo>
                  <a:lnTo>
                    <a:pt x="3516" y="4103"/>
                  </a:lnTo>
                  <a:cubicBezTo>
                    <a:pt x="3685" y="4188"/>
                    <a:pt x="3868" y="4258"/>
                    <a:pt x="4065" y="4258"/>
                  </a:cubicBezTo>
                  <a:cubicBezTo>
                    <a:pt x="4164" y="4258"/>
                    <a:pt x="4266" y="4240"/>
                    <a:pt x="4371" y="4198"/>
                  </a:cubicBezTo>
                  <a:cubicBezTo>
                    <a:pt x="4466" y="4167"/>
                    <a:pt x="4498" y="4072"/>
                    <a:pt x="4466" y="3977"/>
                  </a:cubicBezTo>
                  <a:lnTo>
                    <a:pt x="4340" y="3691"/>
                  </a:lnTo>
                  <a:lnTo>
                    <a:pt x="4340" y="3691"/>
                  </a:lnTo>
                  <a:cubicBezTo>
                    <a:pt x="4527" y="3767"/>
                    <a:pt x="4749" y="3831"/>
                    <a:pt x="4964" y="3831"/>
                  </a:cubicBezTo>
                  <a:cubicBezTo>
                    <a:pt x="5111" y="3831"/>
                    <a:pt x="5256" y="3800"/>
                    <a:pt x="5385" y="3723"/>
                  </a:cubicBezTo>
                  <a:cubicBezTo>
                    <a:pt x="5448" y="3691"/>
                    <a:pt x="5480" y="3660"/>
                    <a:pt x="5480" y="3596"/>
                  </a:cubicBezTo>
                  <a:cubicBezTo>
                    <a:pt x="5480" y="3565"/>
                    <a:pt x="5480" y="3501"/>
                    <a:pt x="5448" y="3470"/>
                  </a:cubicBezTo>
                  <a:lnTo>
                    <a:pt x="5195" y="3153"/>
                  </a:lnTo>
                  <a:lnTo>
                    <a:pt x="5195" y="3153"/>
                  </a:lnTo>
                  <a:cubicBezTo>
                    <a:pt x="5314" y="3181"/>
                    <a:pt x="5442" y="3198"/>
                    <a:pt x="5568" y="3198"/>
                  </a:cubicBezTo>
                  <a:cubicBezTo>
                    <a:pt x="5874" y="3198"/>
                    <a:pt x="6168" y="3097"/>
                    <a:pt x="6303" y="2805"/>
                  </a:cubicBezTo>
                  <a:cubicBezTo>
                    <a:pt x="6335" y="2741"/>
                    <a:pt x="6303" y="2646"/>
                    <a:pt x="6208" y="2583"/>
                  </a:cubicBezTo>
                  <a:lnTo>
                    <a:pt x="5638" y="2330"/>
                  </a:lnTo>
                  <a:cubicBezTo>
                    <a:pt x="6081" y="2235"/>
                    <a:pt x="6588" y="2076"/>
                    <a:pt x="6683" y="1601"/>
                  </a:cubicBezTo>
                  <a:cubicBezTo>
                    <a:pt x="6683" y="1570"/>
                    <a:pt x="6683" y="1506"/>
                    <a:pt x="6651" y="1475"/>
                  </a:cubicBezTo>
                  <a:cubicBezTo>
                    <a:pt x="6620" y="1443"/>
                    <a:pt x="6588" y="1411"/>
                    <a:pt x="6556" y="1411"/>
                  </a:cubicBezTo>
                  <a:lnTo>
                    <a:pt x="5891" y="1316"/>
                  </a:lnTo>
                  <a:cubicBezTo>
                    <a:pt x="6240" y="1190"/>
                    <a:pt x="6620" y="1031"/>
                    <a:pt x="6810" y="810"/>
                  </a:cubicBezTo>
                  <a:cubicBezTo>
                    <a:pt x="6905" y="651"/>
                    <a:pt x="6968" y="525"/>
                    <a:pt x="6937" y="366"/>
                  </a:cubicBezTo>
                  <a:cubicBezTo>
                    <a:pt x="6937" y="303"/>
                    <a:pt x="6873" y="240"/>
                    <a:pt x="6810" y="208"/>
                  </a:cubicBezTo>
                  <a:cubicBezTo>
                    <a:pt x="6771" y="188"/>
                    <a:pt x="6105" y="0"/>
                    <a:pt x="527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3" name="Google Shape;3613;p36"/>
            <p:cNvSpPr/>
            <p:nvPr/>
          </p:nvSpPr>
          <p:spPr>
            <a:xfrm>
              <a:off x="3802475" y="2114000"/>
              <a:ext cx="167075" cy="104975"/>
            </a:xfrm>
            <a:custGeom>
              <a:avLst/>
              <a:gdLst/>
              <a:ahLst/>
              <a:cxnLst/>
              <a:rect l="l" t="t" r="r" b="b"/>
              <a:pathLst>
                <a:path w="6683" h="4199" extrusionOk="0">
                  <a:moveTo>
                    <a:pt x="1635" y="1"/>
                  </a:moveTo>
                  <a:cubicBezTo>
                    <a:pt x="783" y="1"/>
                    <a:pt x="95" y="208"/>
                    <a:pt x="95" y="208"/>
                  </a:cubicBezTo>
                  <a:cubicBezTo>
                    <a:pt x="0" y="968"/>
                    <a:pt x="1964" y="1190"/>
                    <a:pt x="1964" y="1190"/>
                  </a:cubicBezTo>
                  <a:lnTo>
                    <a:pt x="349" y="1412"/>
                  </a:lnTo>
                  <a:cubicBezTo>
                    <a:pt x="455" y="1970"/>
                    <a:pt x="1478" y="2015"/>
                    <a:pt x="1802" y="2015"/>
                  </a:cubicBezTo>
                  <a:cubicBezTo>
                    <a:pt x="1864" y="2015"/>
                    <a:pt x="1900" y="2013"/>
                    <a:pt x="1900" y="2013"/>
                  </a:cubicBezTo>
                  <a:lnTo>
                    <a:pt x="1900" y="2013"/>
                  </a:lnTo>
                  <a:lnTo>
                    <a:pt x="729" y="2583"/>
                  </a:lnTo>
                  <a:cubicBezTo>
                    <a:pt x="816" y="2796"/>
                    <a:pt x="1052" y="2861"/>
                    <a:pt x="1306" y="2861"/>
                  </a:cubicBezTo>
                  <a:cubicBezTo>
                    <a:pt x="1694" y="2861"/>
                    <a:pt x="2122" y="2710"/>
                    <a:pt x="2122" y="2710"/>
                  </a:cubicBezTo>
                  <a:lnTo>
                    <a:pt x="2122" y="2710"/>
                  </a:lnTo>
                  <a:lnTo>
                    <a:pt x="1552" y="3407"/>
                  </a:lnTo>
                  <a:cubicBezTo>
                    <a:pt x="1653" y="3464"/>
                    <a:pt x="1765" y="3487"/>
                    <a:pt x="1878" y="3487"/>
                  </a:cubicBezTo>
                  <a:cubicBezTo>
                    <a:pt x="2332" y="3487"/>
                    <a:pt x="2819" y="3122"/>
                    <a:pt x="2819" y="3122"/>
                  </a:cubicBezTo>
                  <a:lnTo>
                    <a:pt x="2819" y="3122"/>
                  </a:lnTo>
                  <a:lnTo>
                    <a:pt x="2565" y="3850"/>
                  </a:lnTo>
                  <a:cubicBezTo>
                    <a:pt x="2653" y="3894"/>
                    <a:pt x="2742" y="3912"/>
                    <a:pt x="2827" y="3912"/>
                  </a:cubicBezTo>
                  <a:cubicBezTo>
                    <a:pt x="3233" y="3912"/>
                    <a:pt x="3579" y="3502"/>
                    <a:pt x="3579" y="3502"/>
                  </a:cubicBezTo>
                  <a:lnTo>
                    <a:pt x="3579" y="3502"/>
                  </a:lnTo>
                  <a:lnTo>
                    <a:pt x="3452" y="4199"/>
                  </a:lnTo>
                  <a:cubicBezTo>
                    <a:pt x="4180" y="4167"/>
                    <a:pt x="4402" y="3470"/>
                    <a:pt x="4402" y="3470"/>
                  </a:cubicBezTo>
                  <a:cubicBezTo>
                    <a:pt x="4402" y="3470"/>
                    <a:pt x="4432" y="4105"/>
                    <a:pt x="4935" y="4105"/>
                  </a:cubicBezTo>
                  <a:cubicBezTo>
                    <a:pt x="4947" y="4105"/>
                    <a:pt x="4960" y="4104"/>
                    <a:pt x="4972" y="4104"/>
                  </a:cubicBezTo>
                  <a:cubicBezTo>
                    <a:pt x="5542" y="4072"/>
                    <a:pt x="5891" y="3502"/>
                    <a:pt x="5891" y="3502"/>
                  </a:cubicBezTo>
                  <a:lnTo>
                    <a:pt x="6682" y="2203"/>
                  </a:lnTo>
                  <a:cubicBezTo>
                    <a:pt x="6682" y="2203"/>
                    <a:pt x="5384" y="1665"/>
                    <a:pt x="3705" y="588"/>
                  </a:cubicBezTo>
                  <a:cubicBezTo>
                    <a:pt x="3547" y="462"/>
                    <a:pt x="3325" y="367"/>
                    <a:pt x="3135" y="272"/>
                  </a:cubicBezTo>
                  <a:cubicBezTo>
                    <a:pt x="2645" y="66"/>
                    <a:pt x="2114" y="1"/>
                    <a:pt x="1635"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14" name="Google Shape;3614;p36"/>
            <p:cNvSpPr/>
            <p:nvPr/>
          </p:nvSpPr>
          <p:spPr>
            <a:xfrm>
              <a:off x="3800100" y="2109500"/>
              <a:ext cx="174200" cy="113425"/>
            </a:xfrm>
            <a:custGeom>
              <a:avLst/>
              <a:gdLst/>
              <a:ahLst/>
              <a:cxnLst/>
              <a:rect l="l" t="t" r="r" b="b"/>
              <a:pathLst>
                <a:path w="6968" h="4537" extrusionOk="0">
                  <a:moveTo>
                    <a:pt x="1684" y="362"/>
                  </a:moveTo>
                  <a:cubicBezTo>
                    <a:pt x="2156" y="362"/>
                    <a:pt x="2684" y="429"/>
                    <a:pt x="3167" y="642"/>
                  </a:cubicBezTo>
                  <a:cubicBezTo>
                    <a:pt x="3389" y="705"/>
                    <a:pt x="3579" y="832"/>
                    <a:pt x="3705" y="927"/>
                  </a:cubicBezTo>
                  <a:cubicBezTo>
                    <a:pt x="5004" y="1750"/>
                    <a:pt x="6112" y="2288"/>
                    <a:pt x="6524" y="2478"/>
                  </a:cubicBezTo>
                  <a:lnTo>
                    <a:pt x="5827" y="3587"/>
                  </a:lnTo>
                  <a:cubicBezTo>
                    <a:pt x="5827" y="3587"/>
                    <a:pt x="5511" y="4094"/>
                    <a:pt x="5067" y="4125"/>
                  </a:cubicBezTo>
                  <a:cubicBezTo>
                    <a:pt x="5054" y="4126"/>
                    <a:pt x="5041" y="4127"/>
                    <a:pt x="5029" y="4127"/>
                  </a:cubicBezTo>
                  <a:cubicBezTo>
                    <a:pt x="4685" y="4127"/>
                    <a:pt x="4655" y="3711"/>
                    <a:pt x="4655" y="3650"/>
                  </a:cubicBezTo>
                  <a:cubicBezTo>
                    <a:pt x="4655" y="3555"/>
                    <a:pt x="4592" y="3492"/>
                    <a:pt x="4497" y="3492"/>
                  </a:cubicBezTo>
                  <a:cubicBezTo>
                    <a:pt x="4434" y="3492"/>
                    <a:pt x="4339" y="3523"/>
                    <a:pt x="4307" y="3618"/>
                  </a:cubicBezTo>
                  <a:cubicBezTo>
                    <a:pt x="4307" y="3618"/>
                    <a:pt x="4180" y="4062"/>
                    <a:pt x="3769" y="4157"/>
                  </a:cubicBezTo>
                  <a:lnTo>
                    <a:pt x="3832" y="3713"/>
                  </a:lnTo>
                  <a:cubicBezTo>
                    <a:pt x="3864" y="3650"/>
                    <a:pt x="3832" y="3587"/>
                    <a:pt x="3769" y="3555"/>
                  </a:cubicBezTo>
                  <a:cubicBezTo>
                    <a:pt x="3737" y="3523"/>
                    <a:pt x="3705" y="3523"/>
                    <a:pt x="3674" y="3523"/>
                  </a:cubicBezTo>
                  <a:cubicBezTo>
                    <a:pt x="3642" y="3523"/>
                    <a:pt x="3579" y="3555"/>
                    <a:pt x="3547" y="3587"/>
                  </a:cubicBezTo>
                  <a:cubicBezTo>
                    <a:pt x="3547" y="3587"/>
                    <a:pt x="3255" y="3937"/>
                    <a:pt x="2924" y="3937"/>
                  </a:cubicBezTo>
                  <a:cubicBezTo>
                    <a:pt x="2910" y="3937"/>
                    <a:pt x="2896" y="3936"/>
                    <a:pt x="2882" y="3935"/>
                  </a:cubicBezTo>
                  <a:lnTo>
                    <a:pt x="3072" y="3397"/>
                  </a:lnTo>
                  <a:cubicBezTo>
                    <a:pt x="3104" y="3302"/>
                    <a:pt x="3072" y="3238"/>
                    <a:pt x="3040" y="3175"/>
                  </a:cubicBezTo>
                  <a:cubicBezTo>
                    <a:pt x="3009" y="3159"/>
                    <a:pt x="2969" y="3151"/>
                    <a:pt x="2930" y="3151"/>
                  </a:cubicBezTo>
                  <a:cubicBezTo>
                    <a:pt x="2890" y="3151"/>
                    <a:pt x="2850" y="3159"/>
                    <a:pt x="2819" y="3175"/>
                  </a:cubicBezTo>
                  <a:cubicBezTo>
                    <a:pt x="2671" y="3294"/>
                    <a:pt x="2329" y="3495"/>
                    <a:pt x="2001" y="3495"/>
                  </a:cubicBezTo>
                  <a:cubicBezTo>
                    <a:pt x="1978" y="3495"/>
                    <a:pt x="1955" y="3494"/>
                    <a:pt x="1932" y="3492"/>
                  </a:cubicBezTo>
                  <a:lnTo>
                    <a:pt x="2344" y="2985"/>
                  </a:lnTo>
                  <a:cubicBezTo>
                    <a:pt x="2407" y="2922"/>
                    <a:pt x="2407" y="2858"/>
                    <a:pt x="2375" y="2795"/>
                  </a:cubicBezTo>
                  <a:cubicBezTo>
                    <a:pt x="2329" y="2749"/>
                    <a:pt x="2283" y="2719"/>
                    <a:pt x="2224" y="2719"/>
                  </a:cubicBezTo>
                  <a:cubicBezTo>
                    <a:pt x="2202" y="2719"/>
                    <a:pt x="2179" y="2723"/>
                    <a:pt x="2154" y="2732"/>
                  </a:cubicBezTo>
                  <a:cubicBezTo>
                    <a:pt x="1977" y="2798"/>
                    <a:pt x="1660" y="2880"/>
                    <a:pt x="1399" y="2880"/>
                  </a:cubicBezTo>
                  <a:cubicBezTo>
                    <a:pt x="1287" y="2880"/>
                    <a:pt x="1185" y="2865"/>
                    <a:pt x="1109" y="2827"/>
                  </a:cubicBezTo>
                  <a:lnTo>
                    <a:pt x="2090" y="2352"/>
                  </a:lnTo>
                  <a:cubicBezTo>
                    <a:pt x="2154" y="2320"/>
                    <a:pt x="2185" y="2225"/>
                    <a:pt x="2185" y="2162"/>
                  </a:cubicBezTo>
                  <a:cubicBezTo>
                    <a:pt x="2154" y="2067"/>
                    <a:pt x="2090" y="2035"/>
                    <a:pt x="1995" y="2035"/>
                  </a:cubicBezTo>
                  <a:cubicBezTo>
                    <a:pt x="1710" y="2035"/>
                    <a:pt x="982" y="2003"/>
                    <a:pt x="697" y="1750"/>
                  </a:cubicBezTo>
                  <a:lnTo>
                    <a:pt x="2090" y="1528"/>
                  </a:lnTo>
                  <a:cubicBezTo>
                    <a:pt x="2185" y="1528"/>
                    <a:pt x="2249" y="1465"/>
                    <a:pt x="2249" y="1370"/>
                  </a:cubicBezTo>
                  <a:cubicBezTo>
                    <a:pt x="2249" y="1275"/>
                    <a:pt x="2185" y="1212"/>
                    <a:pt x="2090" y="1180"/>
                  </a:cubicBezTo>
                  <a:cubicBezTo>
                    <a:pt x="1710" y="1148"/>
                    <a:pt x="697" y="958"/>
                    <a:pt x="412" y="610"/>
                  </a:cubicBezTo>
                  <a:cubicBezTo>
                    <a:pt x="412" y="578"/>
                    <a:pt x="380" y="547"/>
                    <a:pt x="380" y="515"/>
                  </a:cubicBezTo>
                  <a:cubicBezTo>
                    <a:pt x="607" y="463"/>
                    <a:pt x="1104" y="362"/>
                    <a:pt x="1684" y="362"/>
                  </a:cubicBezTo>
                  <a:close/>
                  <a:moveTo>
                    <a:pt x="1739" y="0"/>
                  </a:moveTo>
                  <a:cubicBezTo>
                    <a:pt x="879" y="0"/>
                    <a:pt x="187" y="210"/>
                    <a:pt x="127" y="230"/>
                  </a:cubicBezTo>
                  <a:cubicBezTo>
                    <a:pt x="63" y="230"/>
                    <a:pt x="32" y="293"/>
                    <a:pt x="32" y="357"/>
                  </a:cubicBezTo>
                  <a:cubicBezTo>
                    <a:pt x="0" y="515"/>
                    <a:pt x="32" y="673"/>
                    <a:pt x="158" y="800"/>
                  </a:cubicBezTo>
                  <a:cubicBezTo>
                    <a:pt x="349" y="1053"/>
                    <a:pt x="697" y="1212"/>
                    <a:pt x="1077" y="1307"/>
                  </a:cubicBezTo>
                  <a:lnTo>
                    <a:pt x="412" y="1402"/>
                  </a:lnTo>
                  <a:cubicBezTo>
                    <a:pt x="380" y="1433"/>
                    <a:pt x="317" y="1433"/>
                    <a:pt x="317" y="1497"/>
                  </a:cubicBezTo>
                  <a:cubicBezTo>
                    <a:pt x="285" y="1528"/>
                    <a:pt x="253" y="1560"/>
                    <a:pt x="285" y="1623"/>
                  </a:cubicBezTo>
                  <a:cubicBezTo>
                    <a:pt x="380" y="2067"/>
                    <a:pt x="887" y="2257"/>
                    <a:pt x="1330" y="2320"/>
                  </a:cubicBezTo>
                  <a:lnTo>
                    <a:pt x="729" y="2605"/>
                  </a:lnTo>
                  <a:cubicBezTo>
                    <a:pt x="665" y="2637"/>
                    <a:pt x="602" y="2732"/>
                    <a:pt x="665" y="2827"/>
                  </a:cubicBezTo>
                  <a:cubicBezTo>
                    <a:pt x="802" y="3122"/>
                    <a:pt x="1102" y="3206"/>
                    <a:pt x="1412" y="3206"/>
                  </a:cubicBezTo>
                  <a:cubicBezTo>
                    <a:pt x="1534" y="3206"/>
                    <a:pt x="1658" y="3193"/>
                    <a:pt x="1774" y="3175"/>
                  </a:cubicBezTo>
                  <a:lnTo>
                    <a:pt x="1774" y="3175"/>
                  </a:lnTo>
                  <a:lnTo>
                    <a:pt x="1520" y="3460"/>
                  </a:lnTo>
                  <a:cubicBezTo>
                    <a:pt x="1489" y="3523"/>
                    <a:pt x="1489" y="3555"/>
                    <a:pt x="1489" y="3618"/>
                  </a:cubicBezTo>
                  <a:cubicBezTo>
                    <a:pt x="1489" y="3650"/>
                    <a:pt x="1520" y="3713"/>
                    <a:pt x="1584" y="3713"/>
                  </a:cubicBezTo>
                  <a:cubicBezTo>
                    <a:pt x="1709" y="3802"/>
                    <a:pt x="1850" y="3835"/>
                    <a:pt x="1992" y="3835"/>
                  </a:cubicBezTo>
                  <a:cubicBezTo>
                    <a:pt x="2207" y="3835"/>
                    <a:pt x="2425" y="3758"/>
                    <a:pt x="2597" y="3682"/>
                  </a:cubicBezTo>
                  <a:lnTo>
                    <a:pt x="2597" y="3682"/>
                  </a:lnTo>
                  <a:lnTo>
                    <a:pt x="2502" y="3967"/>
                  </a:lnTo>
                  <a:cubicBezTo>
                    <a:pt x="2470" y="4062"/>
                    <a:pt x="2502" y="4157"/>
                    <a:pt x="2597" y="4189"/>
                  </a:cubicBezTo>
                  <a:cubicBezTo>
                    <a:pt x="2700" y="4246"/>
                    <a:pt x="2807" y="4270"/>
                    <a:pt x="2913" y="4270"/>
                  </a:cubicBezTo>
                  <a:cubicBezTo>
                    <a:pt x="3099" y="4270"/>
                    <a:pt x="3279" y="4195"/>
                    <a:pt x="3420" y="4094"/>
                  </a:cubicBezTo>
                  <a:lnTo>
                    <a:pt x="3420" y="4094"/>
                  </a:lnTo>
                  <a:lnTo>
                    <a:pt x="3389" y="4315"/>
                  </a:lnTo>
                  <a:cubicBezTo>
                    <a:pt x="3389" y="4379"/>
                    <a:pt x="3389" y="4442"/>
                    <a:pt x="3420" y="4474"/>
                  </a:cubicBezTo>
                  <a:cubicBezTo>
                    <a:pt x="3452" y="4505"/>
                    <a:pt x="3515" y="4537"/>
                    <a:pt x="3547" y="4537"/>
                  </a:cubicBezTo>
                  <a:cubicBezTo>
                    <a:pt x="3959" y="4537"/>
                    <a:pt x="4275" y="4315"/>
                    <a:pt x="4434" y="4094"/>
                  </a:cubicBezTo>
                  <a:cubicBezTo>
                    <a:pt x="4551" y="4269"/>
                    <a:pt x="4723" y="4445"/>
                    <a:pt x="5024" y="4445"/>
                  </a:cubicBezTo>
                  <a:cubicBezTo>
                    <a:pt x="5048" y="4445"/>
                    <a:pt x="5073" y="4444"/>
                    <a:pt x="5099" y="4442"/>
                  </a:cubicBezTo>
                  <a:cubicBezTo>
                    <a:pt x="5732" y="4442"/>
                    <a:pt x="6112" y="3777"/>
                    <a:pt x="6144" y="3745"/>
                  </a:cubicBezTo>
                  <a:lnTo>
                    <a:pt x="6936" y="2447"/>
                  </a:lnTo>
                  <a:cubicBezTo>
                    <a:pt x="6967" y="2415"/>
                    <a:pt x="6967" y="2352"/>
                    <a:pt x="6936" y="2320"/>
                  </a:cubicBezTo>
                  <a:cubicBezTo>
                    <a:pt x="6936" y="2257"/>
                    <a:pt x="6904" y="2225"/>
                    <a:pt x="6841" y="2193"/>
                  </a:cubicBezTo>
                  <a:cubicBezTo>
                    <a:pt x="6841" y="2193"/>
                    <a:pt x="5542" y="1687"/>
                    <a:pt x="3927" y="610"/>
                  </a:cubicBezTo>
                  <a:cubicBezTo>
                    <a:pt x="3769" y="515"/>
                    <a:pt x="3547" y="388"/>
                    <a:pt x="3325" y="293"/>
                  </a:cubicBezTo>
                  <a:cubicBezTo>
                    <a:pt x="2800" y="72"/>
                    <a:pt x="2241" y="0"/>
                    <a:pt x="173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5" name="Google Shape;3615;p36"/>
            <p:cNvSpPr/>
            <p:nvPr/>
          </p:nvSpPr>
          <p:spPr>
            <a:xfrm>
              <a:off x="3932300" y="2059025"/>
              <a:ext cx="74450" cy="74450"/>
            </a:xfrm>
            <a:custGeom>
              <a:avLst/>
              <a:gdLst/>
              <a:ahLst/>
              <a:cxnLst/>
              <a:rect l="l" t="t" r="r" b="b"/>
              <a:pathLst>
                <a:path w="2978" h="2978" extrusionOk="0">
                  <a:moveTo>
                    <a:pt x="1489" y="317"/>
                  </a:moveTo>
                  <a:cubicBezTo>
                    <a:pt x="2123" y="317"/>
                    <a:pt x="2629" y="855"/>
                    <a:pt x="2629" y="1489"/>
                  </a:cubicBezTo>
                  <a:cubicBezTo>
                    <a:pt x="2629" y="2122"/>
                    <a:pt x="2123" y="2629"/>
                    <a:pt x="1489" y="2629"/>
                  </a:cubicBezTo>
                  <a:cubicBezTo>
                    <a:pt x="856" y="2629"/>
                    <a:pt x="318" y="2122"/>
                    <a:pt x="318" y="1489"/>
                  </a:cubicBezTo>
                  <a:cubicBezTo>
                    <a:pt x="318" y="855"/>
                    <a:pt x="856" y="317"/>
                    <a:pt x="1489" y="317"/>
                  </a:cubicBezTo>
                  <a:close/>
                  <a:moveTo>
                    <a:pt x="1489" y="0"/>
                  </a:moveTo>
                  <a:cubicBezTo>
                    <a:pt x="666" y="0"/>
                    <a:pt x="1" y="665"/>
                    <a:pt x="1" y="1489"/>
                  </a:cubicBezTo>
                  <a:cubicBezTo>
                    <a:pt x="1" y="2312"/>
                    <a:pt x="666" y="2977"/>
                    <a:pt x="1489" y="2977"/>
                  </a:cubicBezTo>
                  <a:cubicBezTo>
                    <a:pt x="2313" y="2977"/>
                    <a:pt x="2978" y="2312"/>
                    <a:pt x="2978" y="1489"/>
                  </a:cubicBezTo>
                  <a:cubicBezTo>
                    <a:pt x="2978" y="665"/>
                    <a:pt x="2313" y="0"/>
                    <a:pt x="148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6" name="Google Shape;3616;p36"/>
            <p:cNvSpPr/>
            <p:nvPr/>
          </p:nvSpPr>
          <p:spPr>
            <a:xfrm>
              <a:off x="3903025" y="2140575"/>
              <a:ext cx="136975" cy="281875"/>
            </a:xfrm>
            <a:custGeom>
              <a:avLst/>
              <a:gdLst/>
              <a:ahLst/>
              <a:cxnLst/>
              <a:rect l="l" t="t" r="r" b="b"/>
              <a:pathLst>
                <a:path w="5479" h="11275" extrusionOk="0">
                  <a:moveTo>
                    <a:pt x="1647" y="0"/>
                  </a:moveTo>
                  <a:cubicBezTo>
                    <a:pt x="697" y="0"/>
                    <a:pt x="0" y="729"/>
                    <a:pt x="0" y="1552"/>
                  </a:cubicBezTo>
                  <a:lnTo>
                    <a:pt x="32" y="5321"/>
                  </a:lnTo>
                  <a:cubicBezTo>
                    <a:pt x="32" y="5637"/>
                    <a:pt x="285" y="5891"/>
                    <a:pt x="634" y="5891"/>
                  </a:cubicBezTo>
                  <a:cubicBezTo>
                    <a:pt x="950" y="5891"/>
                    <a:pt x="1172" y="5796"/>
                    <a:pt x="1267" y="5606"/>
                  </a:cubicBezTo>
                  <a:lnTo>
                    <a:pt x="1330" y="10514"/>
                  </a:lnTo>
                  <a:cubicBezTo>
                    <a:pt x="1330" y="10926"/>
                    <a:pt x="1679" y="11274"/>
                    <a:pt x="2090" y="11274"/>
                  </a:cubicBezTo>
                  <a:cubicBezTo>
                    <a:pt x="2502" y="11274"/>
                    <a:pt x="2819" y="10926"/>
                    <a:pt x="2819" y="10514"/>
                  </a:cubicBezTo>
                  <a:cubicBezTo>
                    <a:pt x="2819" y="10926"/>
                    <a:pt x="3167" y="11274"/>
                    <a:pt x="3579" y="11274"/>
                  </a:cubicBezTo>
                  <a:cubicBezTo>
                    <a:pt x="3990" y="11274"/>
                    <a:pt x="4339" y="10926"/>
                    <a:pt x="4339" y="10514"/>
                  </a:cubicBezTo>
                  <a:lnTo>
                    <a:pt x="4339" y="5732"/>
                  </a:lnTo>
                  <a:cubicBezTo>
                    <a:pt x="4434" y="5859"/>
                    <a:pt x="4624" y="5922"/>
                    <a:pt x="4814" y="5922"/>
                  </a:cubicBezTo>
                  <a:cubicBezTo>
                    <a:pt x="5194" y="5922"/>
                    <a:pt x="5479" y="5669"/>
                    <a:pt x="5479" y="5352"/>
                  </a:cubicBezTo>
                  <a:lnTo>
                    <a:pt x="5447" y="1425"/>
                  </a:lnTo>
                  <a:cubicBezTo>
                    <a:pt x="5416" y="729"/>
                    <a:pt x="4719" y="0"/>
                    <a:pt x="3674" y="0"/>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17" name="Google Shape;3617;p36"/>
            <p:cNvSpPr/>
            <p:nvPr/>
          </p:nvSpPr>
          <p:spPr>
            <a:xfrm>
              <a:off x="3899050" y="2135825"/>
              <a:ext cx="145700" cy="290575"/>
            </a:xfrm>
            <a:custGeom>
              <a:avLst/>
              <a:gdLst/>
              <a:ahLst/>
              <a:cxnLst/>
              <a:rect l="l" t="t" r="r" b="b"/>
              <a:pathLst>
                <a:path w="5828" h="11623" extrusionOk="0">
                  <a:moveTo>
                    <a:pt x="3864" y="349"/>
                  </a:moveTo>
                  <a:cubicBezTo>
                    <a:pt x="4783" y="349"/>
                    <a:pt x="5416" y="1014"/>
                    <a:pt x="5448" y="1615"/>
                  </a:cubicBezTo>
                  <a:lnTo>
                    <a:pt x="5448" y="5542"/>
                  </a:lnTo>
                  <a:cubicBezTo>
                    <a:pt x="5448" y="5669"/>
                    <a:pt x="5416" y="5732"/>
                    <a:pt x="5353" y="5796"/>
                  </a:cubicBezTo>
                  <a:cubicBezTo>
                    <a:pt x="5258" y="5891"/>
                    <a:pt x="5131" y="5954"/>
                    <a:pt x="4973" y="5954"/>
                  </a:cubicBezTo>
                  <a:cubicBezTo>
                    <a:pt x="4814" y="5954"/>
                    <a:pt x="4688" y="5891"/>
                    <a:pt x="4593" y="5796"/>
                  </a:cubicBezTo>
                  <a:cubicBezTo>
                    <a:pt x="4570" y="5773"/>
                    <a:pt x="4516" y="5751"/>
                    <a:pt x="4464" y="5751"/>
                  </a:cubicBezTo>
                  <a:cubicBezTo>
                    <a:pt x="4443" y="5751"/>
                    <a:pt x="4421" y="5755"/>
                    <a:pt x="4403" y="5764"/>
                  </a:cubicBezTo>
                  <a:cubicBezTo>
                    <a:pt x="4339" y="5796"/>
                    <a:pt x="4308" y="5859"/>
                    <a:pt x="4308" y="5922"/>
                  </a:cubicBezTo>
                  <a:lnTo>
                    <a:pt x="4308" y="10704"/>
                  </a:lnTo>
                  <a:cubicBezTo>
                    <a:pt x="4308" y="11021"/>
                    <a:pt x="4054" y="11274"/>
                    <a:pt x="3738" y="11274"/>
                  </a:cubicBezTo>
                  <a:cubicBezTo>
                    <a:pt x="3421" y="11274"/>
                    <a:pt x="3168" y="11053"/>
                    <a:pt x="3168" y="10736"/>
                  </a:cubicBezTo>
                  <a:cubicBezTo>
                    <a:pt x="3168" y="10736"/>
                    <a:pt x="3168" y="10704"/>
                    <a:pt x="3136" y="10704"/>
                  </a:cubicBezTo>
                  <a:cubicBezTo>
                    <a:pt x="3136" y="10609"/>
                    <a:pt x="3073" y="10546"/>
                    <a:pt x="2978" y="10546"/>
                  </a:cubicBezTo>
                  <a:cubicBezTo>
                    <a:pt x="2883" y="10546"/>
                    <a:pt x="2819" y="10609"/>
                    <a:pt x="2819" y="10704"/>
                  </a:cubicBezTo>
                  <a:lnTo>
                    <a:pt x="2819" y="10736"/>
                  </a:lnTo>
                  <a:cubicBezTo>
                    <a:pt x="2788" y="11053"/>
                    <a:pt x="2534" y="11274"/>
                    <a:pt x="2249" y="11274"/>
                  </a:cubicBezTo>
                  <a:cubicBezTo>
                    <a:pt x="1933" y="11274"/>
                    <a:pt x="1648" y="11021"/>
                    <a:pt x="1648" y="10704"/>
                  </a:cubicBezTo>
                  <a:lnTo>
                    <a:pt x="1584" y="5796"/>
                  </a:lnTo>
                  <a:cubicBezTo>
                    <a:pt x="1584" y="5732"/>
                    <a:pt x="1553" y="5669"/>
                    <a:pt x="1489" y="5637"/>
                  </a:cubicBezTo>
                  <a:cubicBezTo>
                    <a:pt x="1394" y="5637"/>
                    <a:pt x="1331" y="5637"/>
                    <a:pt x="1299" y="5701"/>
                  </a:cubicBezTo>
                  <a:cubicBezTo>
                    <a:pt x="1204" y="5859"/>
                    <a:pt x="1014" y="5922"/>
                    <a:pt x="793" y="5922"/>
                  </a:cubicBezTo>
                  <a:cubicBezTo>
                    <a:pt x="539" y="5922"/>
                    <a:pt x="381" y="5764"/>
                    <a:pt x="381" y="5511"/>
                  </a:cubicBezTo>
                  <a:lnTo>
                    <a:pt x="317" y="1742"/>
                  </a:lnTo>
                  <a:cubicBezTo>
                    <a:pt x="317" y="982"/>
                    <a:pt x="983" y="380"/>
                    <a:pt x="1806" y="349"/>
                  </a:cubicBezTo>
                  <a:close/>
                  <a:moveTo>
                    <a:pt x="1838" y="0"/>
                  </a:moveTo>
                  <a:cubicBezTo>
                    <a:pt x="793" y="32"/>
                    <a:pt x="1" y="792"/>
                    <a:pt x="1" y="1774"/>
                  </a:cubicBezTo>
                  <a:lnTo>
                    <a:pt x="32" y="5511"/>
                  </a:lnTo>
                  <a:cubicBezTo>
                    <a:pt x="32" y="5954"/>
                    <a:pt x="349" y="6271"/>
                    <a:pt x="793" y="6271"/>
                  </a:cubicBezTo>
                  <a:cubicBezTo>
                    <a:pt x="983" y="6271"/>
                    <a:pt x="1141" y="6239"/>
                    <a:pt x="1268" y="6176"/>
                  </a:cubicBezTo>
                  <a:lnTo>
                    <a:pt x="1331" y="10704"/>
                  </a:lnTo>
                  <a:cubicBezTo>
                    <a:pt x="1331" y="11211"/>
                    <a:pt x="1743" y="11623"/>
                    <a:pt x="2249" y="11623"/>
                  </a:cubicBezTo>
                  <a:cubicBezTo>
                    <a:pt x="2566" y="11623"/>
                    <a:pt x="2819" y="11464"/>
                    <a:pt x="2978" y="11243"/>
                  </a:cubicBezTo>
                  <a:cubicBezTo>
                    <a:pt x="3168" y="11464"/>
                    <a:pt x="3421" y="11623"/>
                    <a:pt x="3738" y="11623"/>
                  </a:cubicBezTo>
                  <a:cubicBezTo>
                    <a:pt x="4244" y="11623"/>
                    <a:pt x="4656" y="11211"/>
                    <a:pt x="4656" y="10704"/>
                  </a:cubicBezTo>
                  <a:lnTo>
                    <a:pt x="4656" y="6239"/>
                  </a:lnTo>
                  <a:cubicBezTo>
                    <a:pt x="4751" y="6271"/>
                    <a:pt x="4878" y="6302"/>
                    <a:pt x="5004" y="6302"/>
                  </a:cubicBezTo>
                  <a:cubicBezTo>
                    <a:pt x="5226" y="6271"/>
                    <a:pt x="5448" y="6207"/>
                    <a:pt x="5606" y="6049"/>
                  </a:cubicBezTo>
                  <a:cubicBezTo>
                    <a:pt x="5733" y="5891"/>
                    <a:pt x="5828" y="5732"/>
                    <a:pt x="5828" y="5542"/>
                  </a:cubicBezTo>
                  <a:lnTo>
                    <a:pt x="5796" y="1615"/>
                  </a:lnTo>
                  <a:cubicBezTo>
                    <a:pt x="5765" y="855"/>
                    <a:pt x="5004" y="32"/>
                    <a:pt x="3864" y="32"/>
                  </a:cubicBezTo>
                  <a:lnTo>
                    <a:pt x="3833" y="32"/>
                  </a:lnTo>
                  <a:lnTo>
                    <a:pt x="1869"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18" name="Google Shape;3618;p36"/>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19" name="Google Shape;3619;p36"/>
            <p:cNvSpPr/>
            <p:nvPr/>
          </p:nvSpPr>
          <p:spPr>
            <a:xfrm>
              <a:off x="3930725" y="2182525"/>
              <a:ext cx="8725" cy="102950"/>
            </a:xfrm>
            <a:custGeom>
              <a:avLst/>
              <a:gdLst/>
              <a:ahLst/>
              <a:cxnLst/>
              <a:rect l="l" t="t" r="r" b="b"/>
              <a:pathLst>
                <a:path w="349" h="4118" extrusionOk="0">
                  <a:moveTo>
                    <a:pt x="159" y="1"/>
                  </a:moveTo>
                  <a:cubicBezTo>
                    <a:pt x="64" y="1"/>
                    <a:pt x="1" y="96"/>
                    <a:pt x="1" y="191"/>
                  </a:cubicBezTo>
                  <a:lnTo>
                    <a:pt x="1" y="3928"/>
                  </a:lnTo>
                  <a:cubicBezTo>
                    <a:pt x="1" y="4023"/>
                    <a:pt x="64" y="4118"/>
                    <a:pt x="159" y="4118"/>
                  </a:cubicBezTo>
                  <a:cubicBezTo>
                    <a:pt x="254" y="4118"/>
                    <a:pt x="349" y="4054"/>
                    <a:pt x="349" y="3928"/>
                  </a:cubicBezTo>
                  <a:lnTo>
                    <a:pt x="349" y="191"/>
                  </a:lnTo>
                  <a:cubicBezTo>
                    <a:pt x="349" y="96"/>
                    <a:pt x="254" y="1"/>
                    <a:pt x="1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0" name="Google Shape;3620;p36"/>
            <p:cNvSpPr/>
            <p:nvPr/>
          </p:nvSpPr>
          <p:spPr>
            <a:xfrm>
              <a:off x="4006725" y="2183325"/>
              <a:ext cx="8750" cy="105325"/>
            </a:xfrm>
            <a:custGeom>
              <a:avLst/>
              <a:gdLst/>
              <a:ahLst/>
              <a:cxnLst/>
              <a:rect l="l" t="t" r="r" b="b"/>
              <a:pathLst>
                <a:path w="350" h="4213" extrusionOk="0">
                  <a:moveTo>
                    <a:pt x="191" y="0"/>
                  </a:moveTo>
                  <a:cubicBezTo>
                    <a:pt x="96" y="0"/>
                    <a:pt x="1" y="64"/>
                    <a:pt x="1" y="159"/>
                  </a:cubicBezTo>
                  <a:lnTo>
                    <a:pt x="1" y="4022"/>
                  </a:lnTo>
                  <a:cubicBezTo>
                    <a:pt x="1" y="4117"/>
                    <a:pt x="96" y="4212"/>
                    <a:pt x="191" y="4212"/>
                  </a:cubicBezTo>
                  <a:cubicBezTo>
                    <a:pt x="286" y="4212"/>
                    <a:pt x="349" y="4117"/>
                    <a:pt x="349" y="4022"/>
                  </a:cubicBezTo>
                  <a:lnTo>
                    <a:pt x="349" y="159"/>
                  </a:lnTo>
                  <a:cubicBezTo>
                    <a:pt x="349" y="64"/>
                    <a:pt x="286"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1" name="Google Shape;3621;p36"/>
            <p:cNvSpPr/>
            <p:nvPr/>
          </p:nvSpPr>
          <p:spPr>
            <a:xfrm>
              <a:off x="3969525" y="2275175"/>
              <a:ext cx="8725" cy="133025"/>
            </a:xfrm>
            <a:custGeom>
              <a:avLst/>
              <a:gdLst/>
              <a:ahLst/>
              <a:cxnLst/>
              <a:rect l="l" t="t" r="r" b="b"/>
              <a:pathLst>
                <a:path w="349" h="5321" extrusionOk="0">
                  <a:moveTo>
                    <a:pt x="159" y="0"/>
                  </a:moveTo>
                  <a:cubicBezTo>
                    <a:pt x="64" y="0"/>
                    <a:pt x="0" y="95"/>
                    <a:pt x="0" y="190"/>
                  </a:cubicBezTo>
                  <a:lnTo>
                    <a:pt x="0" y="5162"/>
                  </a:lnTo>
                  <a:cubicBezTo>
                    <a:pt x="0" y="5257"/>
                    <a:pt x="64" y="5320"/>
                    <a:pt x="159" y="5320"/>
                  </a:cubicBezTo>
                  <a:cubicBezTo>
                    <a:pt x="254" y="5320"/>
                    <a:pt x="349" y="5257"/>
                    <a:pt x="349" y="5162"/>
                  </a:cubicBezTo>
                  <a:lnTo>
                    <a:pt x="349" y="190"/>
                  </a:lnTo>
                  <a:cubicBezTo>
                    <a:pt x="349" y="95"/>
                    <a:pt x="254" y="0"/>
                    <a:pt x="15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2" name="Google Shape;3622;p36"/>
            <p:cNvSpPr/>
            <p:nvPr/>
          </p:nvSpPr>
          <p:spPr>
            <a:xfrm>
              <a:off x="3987725" y="2287050"/>
              <a:ext cx="77625" cy="59400"/>
            </a:xfrm>
            <a:custGeom>
              <a:avLst/>
              <a:gdLst/>
              <a:ahLst/>
              <a:cxnLst/>
              <a:rect l="l" t="t" r="r" b="b"/>
              <a:pathLst>
                <a:path w="3105" h="2376" extrusionOk="0">
                  <a:moveTo>
                    <a:pt x="96" y="0"/>
                  </a:moveTo>
                  <a:cubicBezTo>
                    <a:pt x="64" y="0"/>
                    <a:pt x="1" y="32"/>
                    <a:pt x="1" y="95"/>
                  </a:cubicBezTo>
                  <a:lnTo>
                    <a:pt x="1" y="2280"/>
                  </a:lnTo>
                  <a:cubicBezTo>
                    <a:pt x="1" y="2312"/>
                    <a:pt x="64" y="2375"/>
                    <a:pt x="96" y="2375"/>
                  </a:cubicBezTo>
                  <a:lnTo>
                    <a:pt x="3009" y="2375"/>
                  </a:lnTo>
                  <a:cubicBezTo>
                    <a:pt x="3041" y="2375"/>
                    <a:pt x="3073" y="2312"/>
                    <a:pt x="3104" y="2280"/>
                  </a:cubicBezTo>
                  <a:lnTo>
                    <a:pt x="3104" y="95"/>
                  </a:lnTo>
                  <a:cubicBezTo>
                    <a:pt x="3104" y="32"/>
                    <a:pt x="3041" y="0"/>
                    <a:pt x="300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23" name="Google Shape;3623;p36"/>
            <p:cNvSpPr/>
            <p:nvPr/>
          </p:nvSpPr>
          <p:spPr>
            <a:xfrm>
              <a:off x="3983775" y="2283075"/>
              <a:ext cx="85525" cy="67325"/>
            </a:xfrm>
            <a:custGeom>
              <a:avLst/>
              <a:gdLst/>
              <a:ahLst/>
              <a:cxnLst/>
              <a:rect l="l" t="t" r="r" b="b"/>
              <a:pathLst>
                <a:path w="3421" h="2693" extrusionOk="0">
                  <a:moveTo>
                    <a:pt x="3072" y="317"/>
                  </a:moveTo>
                  <a:lnTo>
                    <a:pt x="3072" y="2344"/>
                  </a:lnTo>
                  <a:lnTo>
                    <a:pt x="349" y="2344"/>
                  </a:lnTo>
                  <a:lnTo>
                    <a:pt x="349" y="317"/>
                  </a:lnTo>
                  <a:close/>
                  <a:moveTo>
                    <a:pt x="254" y="1"/>
                  </a:moveTo>
                  <a:cubicBezTo>
                    <a:pt x="127" y="1"/>
                    <a:pt x="0" y="96"/>
                    <a:pt x="0" y="254"/>
                  </a:cubicBezTo>
                  <a:lnTo>
                    <a:pt x="0" y="2439"/>
                  </a:lnTo>
                  <a:cubicBezTo>
                    <a:pt x="0" y="2566"/>
                    <a:pt x="127" y="2693"/>
                    <a:pt x="254" y="2693"/>
                  </a:cubicBezTo>
                  <a:lnTo>
                    <a:pt x="3167" y="2693"/>
                  </a:lnTo>
                  <a:cubicBezTo>
                    <a:pt x="3294" y="2693"/>
                    <a:pt x="3421" y="2566"/>
                    <a:pt x="3421" y="2439"/>
                  </a:cubicBezTo>
                  <a:lnTo>
                    <a:pt x="3421" y="254"/>
                  </a:lnTo>
                  <a:cubicBezTo>
                    <a:pt x="3421" y="96"/>
                    <a:pt x="3294" y="1"/>
                    <a:pt x="316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4" name="Google Shape;3624;p36"/>
            <p:cNvSpPr/>
            <p:nvPr/>
          </p:nvSpPr>
          <p:spPr>
            <a:xfrm>
              <a:off x="3982975" y="2293075"/>
              <a:ext cx="87125" cy="47025"/>
            </a:xfrm>
            <a:custGeom>
              <a:avLst/>
              <a:gdLst/>
              <a:ahLst/>
              <a:cxnLst/>
              <a:rect l="l" t="t" r="r" b="b"/>
              <a:pathLst>
                <a:path w="3485" h="1881" extrusionOk="0">
                  <a:moveTo>
                    <a:pt x="229" y="1"/>
                  </a:moveTo>
                  <a:cubicBezTo>
                    <a:pt x="207" y="1"/>
                    <a:pt x="183" y="5"/>
                    <a:pt x="159" y="12"/>
                  </a:cubicBezTo>
                  <a:cubicBezTo>
                    <a:pt x="64" y="44"/>
                    <a:pt x="1" y="139"/>
                    <a:pt x="32" y="234"/>
                  </a:cubicBezTo>
                  <a:lnTo>
                    <a:pt x="349" y="1121"/>
                  </a:lnTo>
                  <a:lnTo>
                    <a:pt x="412" y="1311"/>
                  </a:lnTo>
                  <a:cubicBezTo>
                    <a:pt x="539" y="1659"/>
                    <a:pt x="792" y="1881"/>
                    <a:pt x="1109" y="1881"/>
                  </a:cubicBezTo>
                  <a:lnTo>
                    <a:pt x="2376" y="1881"/>
                  </a:lnTo>
                  <a:cubicBezTo>
                    <a:pt x="2693" y="1881"/>
                    <a:pt x="2946" y="1659"/>
                    <a:pt x="3073" y="1311"/>
                  </a:cubicBezTo>
                  <a:lnTo>
                    <a:pt x="3453" y="234"/>
                  </a:lnTo>
                  <a:cubicBezTo>
                    <a:pt x="3484" y="139"/>
                    <a:pt x="3421" y="44"/>
                    <a:pt x="3326" y="12"/>
                  </a:cubicBezTo>
                  <a:cubicBezTo>
                    <a:pt x="3310" y="5"/>
                    <a:pt x="3290" y="1"/>
                    <a:pt x="3269" y="1"/>
                  </a:cubicBezTo>
                  <a:cubicBezTo>
                    <a:pt x="3205" y="1"/>
                    <a:pt x="3128" y="36"/>
                    <a:pt x="3104" y="107"/>
                  </a:cubicBezTo>
                  <a:lnTo>
                    <a:pt x="2788" y="994"/>
                  </a:lnTo>
                  <a:lnTo>
                    <a:pt x="2724" y="1184"/>
                  </a:lnTo>
                  <a:cubicBezTo>
                    <a:pt x="2661" y="1406"/>
                    <a:pt x="2534" y="1533"/>
                    <a:pt x="2376" y="1533"/>
                  </a:cubicBezTo>
                  <a:lnTo>
                    <a:pt x="1109" y="1533"/>
                  </a:lnTo>
                  <a:cubicBezTo>
                    <a:pt x="951" y="1533"/>
                    <a:pt x="824" y="1406"/>
                    <a:pt x="761" y="1216"/>
                  </a:cubicBezTo>
                  <a:lnTo>
                    <a:pt x="381" y="107"/>
                  </a:lnTo>
                  <a:cubicBezTo>
                    <a:pt x="357" y="36"/>
                    <a:pt x="298" y="1"/>
                    <a:pt x="22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5" name="Google Shape;3625;p36"/>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26" name="Google Shape;3626;p36"/>
            <p:cNvSpPr/>
            <p:nvPr/>
          </p:nvSpPr>
          <p:spPr>
            <a:xfrm>
              <a:off x="4007525" y="2266450"/>
              <a:ext cx="37225" cy="24575"/>
            </a:xfrm>
            <a:custGeom>
              <a:avLst/>
              <a:gdLst/>
              <a:ahLst/>
              <a:cxnLst/>
              <a:rect l="l" t="t" r="r" b="b"/>
              <a:pathLst>
                <a:path w="1489" h="983" extrusionOk="0">
                  <a:moveTo>
                    <a:pt x="1141" y="349"/>
                  </a:moveTo>
                  <a:lnTo>
                    <a:pt x="1141" y="634"/>
                  </a:lnTo>
                  <a:lnTo>
                    <a:pt x="349" y="634"/>
                  </a:lnTo>
                  <a:lnTo>
                    <a:pt x="349" y="349"/>
                  </a:lnTo>
                  <a:close/>
                  <a:moveTo>
                    <a:pt x="190" y="1"/>
                  </a:moveTo>
                  <a:cubicBezTo>
                    <a:pt x="95" y="1"/>
                    <a:pt x="0" y="96"/>
                    <a:pt x="0" y="191"/>
                  </a:cubicBezTo>
                  <a:lnTo>
                    <a:pt x="0" y="792"/>
                  </a:lnTo>
                  <a:cubicBezTo>
                    <a:pt x="0" y="919"/>
                    <a:pt x="95" y="982"/>
                    <a:pt x="190" y="982"/>
                  </a:cubicBezTo>
                  <a:lnTo>
                    <a:pt x="1299" y="982"/>
                  </a:lnTo>
                  <a:cubicBezTo>
                    <a:pt x="1394" y="982"/>
                    <a:pt x="1489" y="919"/>
                    <a:pt x="1489" y="792"/>
                  </a:cubicBezTo>
                  <a:lnTo>
                    <a:pt x="1489" y="191"/>
                  </a:lnTo>
                  <a:cubicBezTo>
                    <a:pt x="1489" y="96"/>
                    <a:pt x="1394" y="1"/>
                    <a:pt x="129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7" name="Google Shape;3627;p36"/>
            <p:cNvSpPr/>
            <p:nvPr/>
          </p:nvSpPr>
          <p:spPr>
            <a:xfrm>
              <a:off x="3498450" y="2196775"/>
              <a:ext cx="133825" cy="8750"/>
            </a:xfrm>
            <a:custGeom>
              <a:avLst/>
              <a:gdLst/>
              <a:ahLst/>
              <a:cxnLst/>
              <a:rect l="l" t="t" r="r" b="b"/>
              <a:pathLst>
                <a:path w="5353" h="350" extrusionOk="0">
                  <a:moveTo>
                    <a:pt x="190" y="1"/>
                  </a:moveTo>
                  <a:cubicBezTo>
                    <a:pt x="95" y="1"/>
                    <a:pt x="0" y="96"/>
                    <a:pt x="0" y="191"/>
                  </a:cubicBezTo>
                  <a:cubicBezTo>
                    <a:pt x="0" y="286"/>
                    <a:pt x="95" y="349"/>
                    <a:pt x="190" y="349"/>
                  </a:cubicBezTo>
                  <a:lnTo>
                    <a:pt x="5194" y="349"/>
                  </a:lnTo>
                  <a:cubicBezTo>
                    <a:pt x="5289" y="349"/>
                    <a:pt x="5352" y="286"/>
                    <a:pt x="5352" y="191"/>
                  </a:cubicBezTo>
                  <a:cubicBezTo>
                    <a:pt x="5352" y="96"/>
                    <a:pt x="5289" y="1"/>
                    <a:pt x="519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8" name="Google Shape;3628;p36"/>
            <p:cNvSpPr/>
            <p:nvPr/>
          </p:nvSpPr>
          <p:spPr>
            <a:xfrm>
              <a:off x="3624325" y="2102575"/>
              <a:ext cx="133825" cy="102950"/>
            </a:xfrm>
            <a:custGeom>
              <a:avLst/>
              <a:gdLst/>
              <a:ahLst/>
              <a:cxnLst/>
              <a:rect l="l" t="t" r="r" b="b"/>
              <a:pathLst>
                <a:path w="5353" h="4118" extrusionOk="0">
                  <a:moveTo>
                    <a:pt x="507" y="0"/>
                  </a:moveTo>
                  <a:cubicBezTo>
                    <a:pt x="222" y="0"/>
                    <a:pt x="1" y="222"/>
                    <a:pt x="1" y="507"/>
                  </a:cubicBezTo>
                  <a:lnTo>
                    <a:pt x="1" y="3959"/>
                  </a:lnTo>
                  <a:cubicBezTo>
                    <a:pt x="1" y="4054"/>
                    <a:pt x="64" y="4117"/>
                    <a:pt x="159" y="4117"/>
                  </a:cubicBezTo>
                  <a:cubicBezTo>
                    <a:pt x="254" y="4117"/>
                    <a:pt x="317" y="4054"/>
                    <a:pt x="349" y="3959"/>
                  </a:cubicBezTo>
                  <a:lnTo>
                    <a:pt x="349" y="507"/>
                  </a:lnTo>
                  <a:cubicBezTo>
                    <a:pt x="349" y="412"/>
                    <a:pt x="412" y="317"/>
                    <a:pt x="507" y="317"/>
                  </a:cubicBezTo>
                  <a:lnTo>
                    <a:pt x="5194" y="317"/>
                  </a:lnTo>
                  <a:cubicBezTo>
                    <a:pt x="5289" y="317"/>
                    <a:pt x="5353" y="254"/>
                    <a:pt x="5353" y="159"/>
                  </a:cubicBezTo>
                  <a:cubicBezTo>
                    <a:pt x="5353" y="64"/>
                    <a:pt x="5289" y="0"/>
                    <a:pt x="519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29" name="Google Shape;3629;p36"/>
            <p:cNvSpPr/>
            <p:nvPr/>
          </p:nvSpPr>
          <p:spPr>
            <a:xfrm>
              <a:off x="3749425" y="2007550"/>
              <a:ext cx="134625" cy="102950"/>
            </a:xfrm>
            <a:custGeom>
              <a:avLst/>
              <a:gdLst/>
              <a:ahLst/>
              <a:cxnLst/>
              <a:rect l="l" t="t" r="r" b="b"/>
              <a:pathLst>
                <a:path w="5385" h="4118" extrusionOk="0">
                  <a:moveTo>
                    <a:pt x="507" y="1"/>
                  </a:moveTo>
                  <a:cubicBezTo>
                    <a:pt x="222" y="1"/>
                    <a:pt x="0" y="223"/>
                    <a:pt x="0" y="508"/>
                  </a:cubicBezTo>
                  <a:lnTo>
                    <a:pt x="0" y="3960"/>
                  </a:lnTo>
                  <a:cubicBezTo>
                    <a:pt x="0" y="4055"/>
                    <a:pt x="95" y="4118"/>
                    <a:pt x="190" y="4118"/>
                  </a:cubicBezTo>
                  <a:cubicBezTo>
                    <a:pt x="285" y="4118"/>
                    <a:pt x="349" y="4055"/>
                    <a:pt x="349" y="3960"/>
                  </a:cubicBezTo>
                  <a:lnTo>
                    <a:pt x="349" y="508"/>
                  </a:lnTo>
                  <a:cubicBezTo>
                    <a:pt x="349" y="413"/>
                    <a:pt x="412" y="349"/>
                    <a:pt x="507" y="349"/>
                  </a:cubicBezTo>
                  <a:lnTo>
                    <a:pt x="5194" y="349"/>
                  </a:lnTo>
                  <a:cubicBezTo>
                    <a:pt x="5289" y="349"/>
                    <a:pt x="5384" y="254"/>
                    <a:pt x="5384" y="159"/>
                  </a:cubicBezTo>
                  <a:cubicBezTo>
                    <a:pt x="5384" y="64"/>
                    <a:pt x="5289" y="1"/>
                    <a:pt x="519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0" name="Google Shape;3630;p36"/>
            <p:cNvSpPr/>
            <p:nvPr/>
          </p:nvSpPr>
          <p:spPr>
            <a:xfrm>
              <a:off x="3862650" y="1985325"/>
              <a:ext cx="23775" cy="50775"/>
            </a:xfrm>
            <a:custGeom>
              <a:avLst/>
              <a:gdLst/>
              <a:ahLst/>
              <a:cxnLst/>
              <a:rect l="l" t="t" r="r" b="b"/>
              <a:pathLst>
                <a:path w="951" h="2031" extrusionOk="0">
                  <a:moveTo>
                    <a:pt x="186" y="0"/>
                  </a:moveTo>
                  <a:cubicBezTo>
                    <a:pt x="153" y="0"/>
                    <a:pt x="119" y="11"/>
                    <a:pt x="95" y="35"/>
                  </a:cubicBezTo>
                  <a:cubicBezTo>
                    <a:pt x="0" y="98"/>
                    <a:pt x="0" y="193"/>
                    <a:pt x="32" y="257"/>
                  </a:cubicBezTo>
                  <a:lnTo>
                    <a:pt x="570" y="1048"/>
                  </a:lnTo>
                  <a:lnTo>
                    <a:pt x="95" y="1777"/>
                  </a:lnTo>
                  <a:cubicBezTo>
                    <a:pt x="32" y="1872"/>
                    <a:pt x="63" y="1967"/>
                    <a:pt x="127" y="2030"/>
                  </a:cubicBezTo>
                  <a:lnTo>
                    <a:pt x="222" y="2030"/>
                  </a:lnTo>
                  <a:cubicBezTo>
                    <a:pt x="285" y="2030"/>
                    <a:pt x="348" y="2030"/>
                    <a:pt x="380" y="1967"/>
                  </a:cubicBezTo>
                  <a:lnTo>
                    <a:pt x="918" y="1143"/>
                  </a:lnTo>
                  <a:cubicBezTo>
                    <a:pt x="950" y="1080"/>
                    <a:pt x="950" y="1017"/>
                    <a:pt x="918" y="953"/>
                  </a:cubicBezTo>
                  <a:lnTo>
                    <a:pt x="317" y="67"/>
                  </a:lnTo>
                  <a:cubicBezTo>
                    <a:pt x="297" y="27"/>
                    <a:pt x="241" y="0"/>
                    <a:pt x="18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1" name="Google Shape;3631;p36"/>
            <p:cNvSpPr/>
            <p:nvPr/>
          </p:nvSpPr>
          <p:spPr>
            <a:xfrm>
              <a:off x="3661550" y="1969550"/>
              <a:ext cx="45150" cy="46750"/>
            </a:xfrm>
            <a:custGeom>
              <a:avLst/>
              <a:gdLst/>
              <a:ahLst/>
              <a:cxnLst/>
              <a:rect l="l" t="t" r="r" b="b"/>
              <a:pathLst>
                <a:path w="1806" h="1870" extrusionOk="0">
                  <a:moveTo>
                    <a:pt x="887" y="1"/>
                  </a:moveTo>
                  <a:cubicBezTo>
                    <a:pt x="380" y="1"/>
                    <a:pt x="0" y="413"/>
                    <a:pt x="0" y="951"/>
                  </a:cubicBezTo>
                  <a:cubicBezTo>
                    <a:pt x="0" y="1458"/>
                    <a:pt x="380" y="1869"/>
                    <a:pt x="887" y="1869"/>
                  </a:cubicBezTo>
                  <a:cubicBezTo>
                    <a:pt x="1393" y="1869"/>
                    <a:pt x="1805" y="1458"/>
                    <a:pt x="1805" y="951"/>
                  </a:cubicBezTo>
                  <a:cubicBezTo>
                    <a:pt x="1805" y="413"/>
                    <a:pt x="1393" y="1"/>
                    <a:pt x="887"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2" name="Google Shape;3632;p36"/>
            <p:cNvSpPr/>
            <p:nvPr/>
          </p:nvSpPr>
          <p:spPr>
            <a:xfrm>
              <a:off x="3656800" y="1965600"/>
              <a:ext cx="53850" cy="55450"/>
            </a:xfrm>
            <a:custGeom>
              <a:avLst/>
              <a:gdLst/>
              <a:ahLst/>
              <a:cxnLst/>
              <a:rect l="l" t="t" r="r" b="b"/>
              <a:pathLst>
                <a:path w="2154" h="2218" extrusionOk="0">
                  <a:moveTo>
                    <a:pt x="1077" y="317"/>
                  </a:moveTo>
                  <a:cubicBezTo>
                    <a:pt x="1488" y="317"/>
                    <a:pt x="1805" y="666"/>
                    <a:pt x="1805" y="1109"/>
                  </a:cubicBezTo>
                  <a:cubicBezTo>
                    <a:pt x="1805" y="1521"/>
                    <a:pt x="1488" y="1869"/>
                    <a:pt x="1077" y="1869"/>
                  </a:cubicBezTo>
                  <a:cubicBezTo>
                    <a:pt x="665" y="1869"/>
                    <a:pt x="348" y="1521"/>
                    <a:pt x="348" y="1109"/>
                  </a:cubicBezTo>
                  <a:cubicBezTo>
                    <a:pt x="348" y="666"/>
                    <a:pt x="665" y="317"/>
                    <a:pt x="1077" y="317"/>
                  </a:cubicBezTo>
                  <a:close/>
                  <a:moveTo>
                    <a:pt x="1077" y="1"/>
                  </a:moveTo>
                  <a:cubicBezTo>
                    <a:pt x="475" y="1"/>
                    <a:pt x="0" y="476"/>
                    <a:pt x="0" y="1109"/>
                  </a:cubicBezTo>
                  <a:cubicBezTo>
                    <a:pt x="0" y="1711"/>
                    <a:pt x="475" y="2217"/>
                    <a:pt x="1077" y="2217"/>
                  </a:cubicBezTo>
                  <a:cubicBezTo>
                    <a:pt x="1679" y="2217"/>
                    <a:pt x="2154" y="1711"/>
                    <a:pt x="2154" y="1109"/>
                  </a:cubicBezTo>
                  <a:cubicBezTo>
                    <a:pt x="2154" y="476"/>
                    <a:pt x="1679" y="1"/>
                    <a:pt x="10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3" name="Google Shape;3633;p36"/>
            <p:cNvSpPr/>
            <p:nvPr/>
          </p:nvSpPr>
          <p:spPr>
            <a:xfrm>
              <a:off x="3641750" y="2028150"/>
              <a:ext cx="85525" cy="53850"/>
            </a:xfrm>
            <a:custGeom>
              <a:avLst/>
              <a:gdLst/>
              <a:ahLst/>
              <a:cxnLst/>
              <a:rect l="l" t="t" r="r" b="b"/>
              <a:pathLst>
                <a:path w="3421" h="2154" extrusionOk="0">
                  <a:moveTo>
                    <a:pt x="1109" y="0"/>
                  </a:moveTo>
                  <a:cubicBezTo>
                    <a:pt x="0" y="32"/>
                    <a:pt x="32" y="1869"/>
                    <a:pt x="32" y="1869"/>
                  </a:cubicBezTo>
                  <a:cubicBezTo>
                    <a:pt x="32" y="2027"/>
                    <a:pt x="792" y="2154"/>
                    <a:pt x="1710" y="2154"/>
                  </a:cubicBezTo>
                  <a:cubicBezTo>
                    <a:pt x="2661" y="2154"/>
                    <a:pt x="3421" y="2027"/>
                    <a:pt x="3421" y="1869"/>
                  </a:cubicBezTo>
                  <a:cubicBezTo>
                    <a:pt x="3421" y="1869"/>
                    <a:pt x="3326" y="32"/>
                    <a:pt x="224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4" name="Google Shape;3634;p36"/>
            <p:cNvSpPr/>
            <p:nvPr/>
          </p:nvSpPr>
          <p:spPr>
            <a:xfrm>
              <a:off x="3637775" y="2023825"/>
              <a:ext cx="93450" cy="62925"/>
            </a:xfrm>
            <a:custGeom>
              <a:avLst/>
              <a:gdLst/>
              <a:ahLst/>
              <a:cxnLst/>
              <a:rect l="l" t="t" r="r" b="b"/>
              <a:pathLst>
                <a:path w="3738" h="2517" extrusionOk="0">
                  <a:moveTo>
                    <a:pt x="1818" y="340"/>
                  </a:moveTo>
                  <a:cubicBezTo>
                    <a:pt x="2004" y="340"/>
                    <a:pt x="2202" y="348"/>
                    <a:pt x="2408" y="363"/>
                  </a:cubicBezTo>
                  <a:cubicBezTo>
                    <a:pt x="3231" y="363"/>
                    <a:pt x="3390" y="1725"/>
                    <a:pt x="3390" y="1978"/>
                  </a:cubicBezTo>
                  <a:cubicBezTo>
                    <a:pt x="3263" y="2073"/>
                    <a:pt x="2725" y="2168"/>
                    <a:pt x="1869" y="2168"/>
                  </a:cubicBezTo>
                  <a:cubicBezTo>
                    <a:pt x="1014" y="2168"/>
                    <a:pt x="476" y="2073"/>
                    <a:pt x="349" y="1978"/>
                  </a:cubicBezTo>
                  <a:cubicBezTo>
                    <a:pt x="349" y="1693"/>
                    <a:pt x="444" y="363"/>
                    <a:pt x="1299" y="363"/>
                  </a:cubicBezTo>
                  <a:cubicBezTo>
                    <a:pt x="1458" y="348"/>
                    <a:pt x="1632" y="340"/>
                    <a:pt x="1818" y="340"/>
                  </a:cubicBezTo>
                  <a:close/>
                  <a:moveTo>
                    <a:pt x="2007" y="1"/>
                  </a:moveTo>
                  <a:cubicBezTo>
                    <a:pt x="1746" y="1"/>
                    <a:pt x="1500" y="15"/>
                    <a:pt x="1268" y="15"/>
                  </a:cubicBezTo>
                  <a:cubicBezTo>
                    <a:pt x="1" y="47"/>
                    <a:pt x="1" y="1947"/>
                    <a:pt x="1" y="2042"/>
                  </a:cubicBezTo>
                  <a:cubicBezTo>
                    <a:pt x="1" y="2454"/>
                    <a:pt x="1173" y="2517"/>
                    <a:pt x="1869" y="2517"/>
                  </a:cubicBezTo>
                  <a:cubicBezTo>
                    <a:pt x="2566" y="2517"/>
                    <a:pt x="3738" y="2454"/>
                    <a:pt x="3738" y="2042"/>
                  </a:cubicBezTo>
                  <a:cubicBezTo>
                    <a:pt x="3738" y="1947"/>
                    <a:pt x="3643" y="47"/>
                    <a:pt x="2408" y="15"/>
                  </a:cubicBezTo>
                  <a:cubicBezTo>
                    <a:pt x="2271" y="4"/>
                    <a:pt x="2137" y="1"/>
                    <a:pt x="200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5" name="Google Shape;3635;p36"/>
            <p:cNvSpPr/>
            <p:nvPr/>
          </p:nvSpPr>
          <p:spPr>
            <a:xfrm>
              <a:off x="3535650" y="2067725"/>
              <a:ext cx="45150" cy="46750"/>
            </a:xfrm>
            <a:custGeom>
              <a:avLst/>
              <a:gdLst/>
              <a:ahLst/>
              <a:cxnLst/>
              <a:rect l="l" t="t" r="r" b="b"/>
              <a:pathLst>
                <a:path w="1806" h="1870" extrusionOk="0">
                  <a:moveTo>
                    <a:pt x="919" y="1"/>
                  </a:moveTo>
                  <a:cubicBezTo>
                    <a:pt x="412" y="1"/>
                    <a:pt x="1" y="444"/>
                    <a:pt x="1" y="951"/>
                  </a:cubicBezTo>
                  <a:cubicBezTo>
                    <a:pt x="1" y="1458"/>
                    <a:pt x="412" y="1869"/>
                    <a:pt x="919" y="1869"/>
                  </a:cubicBezTo>
                  <a:cubicBezTo>
                    <a:pt x="1394" y="1869"/>
                    <a:pt x="1806" y="1458"/>
                    <a:pt x="1806" y="951"/>
                  </a:cubicBezTo>
                  <a:cubicBezTo>
                    <a:pt x="1806" y="444"/>
                    <a:pt x="1394" y="1"/>
                    <a:pt x="91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6" name="Google Shape;3636;p36"/>
            <p:cNvSpPr/>
            <p:nvPr/>
          </p:nvSpPr>
          <p:spPr>
            <a:xfrm>
              <a:off x="3531700" y="2063775"/>
              <a:ext cx="53850" cy="55450"/>
            </a:xfrm>
            <a:custGeom>
              <a:avLst/>
              <a:gdLst/>
              <a:ahLst/>
              <a:cxnLst/>
              <a:rect l="l" t="t" r="r" b="b"/>
              <a:pathLst>
                <a:path w="2154" h="2218" extrusionOk="0">
                  <a:moveTo>
                    <a:pt x="1077" y="349"/>
                  </a:moveTo>
                  <a:cubicBezTo>
                    <a:pt x="1457" y="349"/>
                    <a:pt x="1805" y="697"/>
                    <a:pt x="1805" y="1109"/>
                  </a:cubicBezTo>
                  <a:cubicBezTo>
                    <a:pt x="1805" y="1521"/>
                    <a:pt x="1457" y="1869"/>
                    <a:pt x="1077" y="1869"/>
                  </a:cubicBezTo>
                  <a:cubicBezTo>
                    <a:pt x="665" y="1869"/>
                    <a:pt x="317" y="1521"/>
                    <a:pt x="317" y="1109"/>
                  </a:cubicBezTo>
                  <a:cubicBezTo>
                    <a:pt x="317" y="697"/>
                    <a:pt x="665" y="349"/>
                    <a:pt x="1077" y="349"/>
                  </a:cubicBezTo>
                  <a:close/>
                  <a:moveTo>
                    <a:pt x="1077" y="0"/>
                  </a:moveTo>
                  <a:cubicBezTo>
                    <a:pt x="475" y="0"/>
                    <a:pt x="0" y="475"/>
                    <a:pt x="0" y="1109"/>
                  </a:cubicBezTo>
                  <a:cubicBezTo>
                    <a:pt x="0" y="1711"/>
                    <a:pt x="475" y="2217"/>
                    <a:pt x="1077" y="2217"/>
                  </a:cubicBezTo>
                  <a:cubicBezTo>
                    <a:pt x="1647" y="2217"/>
                    <a:pt x="2154" y="1711"/>
                    <a:pt x="2154" y="1109"/>
                  </a:cubicBezTo>
                  <a:cubicBezTo>
                    <a:pt x="2154" y="475"/>
                    <a:pt x="1647" y="0"/>
                    <a:pt x="107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7" name="Google Shape;3637;p36"/>
            <p:cNvSpPr/>
            <p:nvPr/>
          </p:nvSpPr>
          <p:spPr>
            <a:xfrm>
              <a:off x="3516650" y="2126325"/>
              <a:ext cx="84750" cy="54650"/>
            </a:xfrm>
            <a:custGeom>
              <a:avLst/>
              <a:gdLst/>
              <a:ahLst/>
              <a:cxnLst/>
              <a:rect l="l" t="t" r="r" b="b"/>
              <a:pathLst>
                <a:path w="3390" h="2186" extrusionOk="0">
                  <a:moveTo>
                    <a:pt x="1109" y="0"/>
                  </a:moveTo>
                  <a:cubicBezTo>
                    <a:pt x="1" y="32"/>
                    <a:pt x="1" y="1869"/>
                    <a:pt x="1" y="1869"/>
                  </a:cubicBezTo>
                  <a:cubicBezTo>
                    <a:pt x="1" y="2059"/>
                    <a:pt x="761" y="2185"/>
                    <a:pt x="1711" y="2185"/>
                  </a:cubicBezTo>
                  <a:cubicBezTo>
                    <a:pt x="2629" y="2185"/>
                    <a:pt x="3389" y="2027"/>
                    <a:pt x="3389" y="1869"/>
                  </a:cubicBezTo>
                  <a:cubicBezTo>
                    <a:pt x="3389" y="1869"/>
                    <a:pt x="3326" y="64"/>
                    <a:pt x="2249" y="32"/>
                  </a:cubicBezTo>
                  <a:cubicBezTo>
                    <a:pt x="1806" y="0"/>
                    <a:pt x="1426" y="0"/>
                    <a:pt x="110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38" name="Google Shape;3638;p36"/>
            <p:cNvSpPr/>
            <p:nvPr/>
          </p:nvSpPr>
          <p:spPr>
            <a:xfrm>
              <a:off x="3511900" y="2122350"/>
              <a:ext cx="94250" cy="62575"/>
            </a:xfrm>
            <a:custGeom>
              <a:avLst/>
              <a:gdLst/>
              <a:ahLst/>
              <a:cxnLst/>
              <a:rect l="l" t="t" r="r" b="b"/>
              <a:pathLst>
                <a:path w="3770" h="2503" extrusionOk="0">
                  <a:moveTo>
                    <a:pt x="2439" y="349"/>
                  </a:moveTo>
                  <a:cubicBezTo>
                    <a:pt x="3231" y="381"/>
                    <a:pt x="3389" y="1711"/>
                    <a:pt x="3421" y="1996"/>
                  </a:cubicBezTo>
                  <a:cubicBezTo>
                    <a:pt x="3263" y="2059"/>
                    <a:pt x="2756" y="2154"/>
                    <a:pt x="1901" y="2154"/>
                  </a:cubicBezTo>
                  <a:cubicBezTo>
                    <a:pt x="1014" y="2154"/>
                    <a:pt x="507" y="2059"/>
                    <a:pt x="349" y="1996"/>
                  </a:cubicBezTo>
                  <a:cubicBezTo>
                    <a:pt x="381" y="1711"/>
                    <a:pt x="444" y="349"/>
                    <a:pt x="1299" y="349"/>
                  </a:cubicBezTo>
                  <a:close/>
                  <a:moveTo>
                    <a:pt x="1299" y="1"/>
                  </a:moveTo>
                  <a:cubicBezTo>
                    <a:pt x="32" y="33"/>
                    <a:pt x="1" y="1964"/>
                    <a:pt x="1" y="2028"/>
                  </a:cubicBezTo>
                  <a:cubicBezTo>
                    <a:pt x="1" y="2439"/>
                    <a:pt x="1172" y="2503"/>
                    <a:pt x="1901" y="2503"/>
                  </a:cubicBezTo>
                  <a:cubicBezTo>
                    <a:pt x="2597" y="2503"/>
                    <a:pt x="3769" y="2439"/>
                    <a:pt x="3769" y="2028"/>
                  </a:cubicBezTo>
                  <a:cubicBezTo>
                    <a:pt x="3769" y="1933"/>
                    <a:pt x="3643" y="33"/>
                    <a:pt x="24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39" name="Google Shape;3639;p36"/>
            <p:cNvSpPr/>
            <p:nvPr/>
          </p:nvSpPr>
          <p:spPr>
            <a:xfrm>
              <a:off x="3786625" y="1871375"/>
              <a:ext cx="45150" cy="46750"/>
            </a:xfrm>
            <a:custGeom>
              <a:avLst/>
              <a:gdLst/>
              <a:ahLst/>
              <a:cxnLst/>
              <a:rect l="l" t="t" r="r" b="b"/>
              <a:pathLst>
                <a:path w="1806" h="1870" extrusionOk="0">
                  <a:moveTo>
                    <a:pt x="919" y="1"/>
                  </a:moveTo>
                  <a:cubicBezTo>
                    <a:pt x="412" y="1"/>
                    <a:pt x="1" y="413"/>
                    <a:pt x="1" y="919"/>
                  </a:cubicBezTo>
                  <a:cubicBezTo>
                    <a:pt x="1" y="1458"/>
                    <a:pt x="412" y="1869"/>
                    <a:pt x="919" y="1869"/>
                  </a:cubicBezTo>
                  <a:cubicBezTo>
                    <a:pt x="1394" y="1869"/>
                    <a:pt x="1806" y="1458"/>
                    <a:pt x="1806" y="919"/>
                  </a:cubicBezTo>
                  <a:cubicBezTo>
                    <a:pt x="1806" y="413"/>
                    <a:pt x="1394" y="1"/>
                    <a:pt x="919"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40" name="Google Shape;3640;p36"/>
            <p:cNvSpPr/>
            <p:nvPr/>
          </p:nvSpPr>
          <p:spPr>
            <a:xfrm>
              <a:off x="3782675" y="1866625"/>
              <a:ext cx="53850" cy="55450"/>
            </a:xfrm>
            <a:custGeom>
              <a:avLst/>
              <a:gdLst/>
              <a:ahLst/>
              <a:cxnLst/>
              <a:rect l="l" t="t" r="r" b="b"/>
              <a:pathLst>
                <a:path w="2154" h="2218" extrusionOk="0">
                  <a:moveTo>
                    <a:pt x="1077" y="349"/>
                  </a:moveTo>
                  <a:cubicBezTo>
                    <a:pt x="1457" y="349"/>
                    <a:pt x="1806" y="698"/>
                    <a:pt x="1806" y="1109"/>
                  </a:cubicBezTo>
                  <a:cubicBezTo>
                    <a:pt x="1806" y="1553"/>
                    <a:pt x="1457" y="1869"/>
                    <a:pt x="1077" y="1869"/>
                  </a:cubicBezTo>
                  <a:cubicBezTo>
                    <a:pt x="665" y="1869"/>
                    <a:pt x="349" y="1553"/>
                    <a:pt x="349" y="1109"/>
                  </a:cubicBezTo>
                  <a:cubicBezTo>
                    <a:pt x="349" y="698"/>
                    <a:pt x="665" y="349"/>
                    <a:pt x="1077" y="349"/>
                  </a:cubicBezTo>
                  <a:close/>
                  <a:moveTo>
                    <a:pt x="1077" y="1"/>
                  </a:moveTo>
                  <a:cubicBezTo>
                    <a:pt x="475" y="1"/>
                    <a:pt x="0" y="508"/>
                    <a:pt x="0" y="1109"/>
                  </a:cubicBezTo>
                  <a:cubicBezTo>
                    <a:pt x="0" y="1743"/>
                    <a:pt x="475" y="2218"/>
                    <a:pt x="1077" y="2218"/>
                  </a:cubicBezTo>
                  <a:cubicBezTo>
                    <a:pt x="1647" y="2218"/>
                    <a:pt x="2154" y="1743"/>
                    <a:pt x="2154" y="1109"/>
                  </a:cubicBezTo>
                  <a:cubicBezTo>
                    <a:pt x="2154" y="508"/>
                    <a:pt x="1647" y="1"/>
                    <a:pt x="10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1" name="Google Shape;3641;p36"/>
            <p:cNvSpPr/>
            <p:nvPr/>
          </p:nvSpPr>
          <p:spPr>
            <a:xfrm>
              <a:off x="3767625" y="1929975"/>
              <a:ext cx="85525" cy="53850"/>
            </a:xfrm>
            <a:custGeom>
              <a:avLst/>
              <a:gdLst/>
              <a:ahLst/>
              <a:cxnLst/>
              <a:rect l="l" t="t" r="r" b="b"/>
              <a:pathLst>
                <a:path w="3421" h="2154" extrusionOk="0">
                  <a:moveTo>
                    <a:pt x="1109" y="0"/>
                  </a:moveTo>
                  <a:cubicBezTo>
                    <a:pt x="1" y="0"/>
                    <a:pt x="1" y="1869"/>
                    <a:pt x="1" y="1869"/>
                  </a:cubicBezTo>
                  <a:cubicBezTo>
                    <a:pt x="1" y="2027"/>
                    <a:pt x="761" y="2154"/>
                    <a:pt x="1711" y="2154"/>
                  </a:cubicBezTo>
                  <a:cubicBezTo>
                    <a:pt x="2629" y="2154"/>
                    <a:pt x="3421" y="2027"/>
                    <a:pt x="3421" y="1869"/>
                  </a:cubicBezTo>
                  <a:cubicBezTo>
                    <a:pt x="3389" y="1869"/>
                    <a:pt x="3389" y="1869"/>
                    <a:pt x="3389" y="1837"/>
                  </a:cubicBezTo>
                  <a:cubicBezTo>
                    <a:pt x="3389" y="1837"/>
                    <a:pt x="3326" y="32"/>
                    <a:pt x="2249"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42" name="Google Shape;3642;p36"/>
            <p:cNvSpPr/>
            <p:nvPr/>
          </p:nvSpPr>
          <p:spPr>
            <a:xfrm>
              <a:off x="3763675" y="1925225"/>
              <a:ext cx="93450" cy="63350"/>
            </a:xfrm>
            <a:custGeom>
              <a:avLst/>
              <a:gdLst/>
              <a:ahLst/>
              <a:cxnLst/>
              <a:rect l="l" t="t" r="r" b="b"/>
              <a:pathLst>
                <a:path w="3738" h="2534" extrusionOk="0">
                  <a:moveTo>
                    <a:pt x="2407" y="349"/>
                  </a:moveTo>
                  <a:cubicBezTo>
                    <a:pt x="3199" y="380"/>
                    <a:pt x="3357" y="1711"/>
                    <a:pt x="3389" y="1996"/>
                  </a:cubicBezTo>
                  <a:cubicBezTo>
                    <a:pt x="3231" y="2059"/>
                    <a:pt x="2724" y="2186"/>
                    <a:pt x="1869" y="2186"/>
                  </a:cubicBezTo>
                  <a:cubicBezTo>
                    <a:pt x="982" y="2186"/>
                    <a:pt x="475" y="2059"/>
                    <a:pt x="317" y="1996"/>
                  </a:cubicBezTo>
                  <a:cubicBezTo>
                    <a:pt x="349" y="1711"/>
                    <a:pt x="444" y="380"/>
                    <a:pt x="1267" y="349"/>
                  </a:cubicBezTo>
                  <a:close/>
                  <a:moveTo>
                    <a:pt x="1267" y="0"/>
                  </a:moveTo>
                  <a:cubicBezTo>
                    <a:pt x="0" y="32"/>
                    <a:pt x="0" y="1964"/>
                    <a:pt x="0" y="2059"/>
                  </a:cubicBezTo>
                  <a:cubicBezTo>
                    <a:pt x="0" y="2471"/>
                    <a:pt x="1172" y="2534"/>
                    <a:pt x="1869" y="2534"/>
                  </a:cubicBezTo>
                  <a:cubicBezTo>
                    <a:pt x="2566" y="2534"/>
                    <a:pt x="3737" y="2471"/>
                    <a:pt x="3737" y="2059"/>
                  </a:cubicBezTo>
                  <a:lnTo>
                    <a:pt x="3737" y="2027"/>
                  </a:lnTo>
                  <a:cubicBezTo>
                    <a:pt x="3737" y="1964"/>
                    <a:pt x="3642" y="64"/>
                    <a:pt x="2407" y="32"/>
                  </a:cubicBezTo>
                  <a:cubicBezTo>
                    <a:pt x="1996" y="0"/>
                    <a:pt x="1615" y="0"/>
                    <a:pt x="126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3" name="Google Shape;3643;p36"/>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4" name="Google Shape;3644;p36"/>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5" name="Google Shape;3645;p36"/>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6" name="Google Shape;3646;p36"/>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7" name="Google Shape;3647;p36"/>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48" name="Google Shape;3648;p36"/>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49" name="Google Shape;3649;p36"/>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50" name="Google Shape;3650;p36"/>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1" name="Google Shape;3651;p36"/>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52" name="Google Shape;3652;p36"/>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3" name="Google Shape;3653;p36"/>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4" name="Google Shape;3654;p36"/>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55" name="Google Shape;3655;p36"/>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6" name="Google Shape;3656;p36"/>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57" name="Google Shape;3657;p36"/>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8" name="Google Shape;3658;p36"/>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59" name="Google Shape;3659;p36"/>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0" name="Google Shape;3660;p36"/>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61" name="Google Shape;3661;p36"/>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2" name="Google Shape;3662;p36"/>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3" name="Google Shape;3663;p36"/>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4" name="Google Shape;3664;p36"/>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5" name="Google Shape;3665;p36"/>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6" name="Google Shape;3666;p36"/>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67" name="Google Shape;3667;p36"/>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8" name="Google Shape;3668;p36"/>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69" name="Google Shape;3669;p36"/>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0" name="Google Shape;3670;p36"/>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71" name="Google Shape;3671;p36"/>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2" name="Google Shape;3672;p36"/>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73" name="Google Shape;3673;p36"/>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4" name="Google Shape;3674;p36"/>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5" name="Google Shape;3675;p36"/>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76" name="Google Shape;3676;p36"/>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7" name="Google Shape;3677;p36"/>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78" name="Google Shape;3678;p36"/>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79" name="Google Shape;3679;p36"/>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0" name="Google Shape;3680;p36"/>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1" name="Google Shape;3681;p36"/>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2" name="Google Shape;3682;p36"/>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3" name="Google Shape;3683;p36"/>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4" name="Google Shape;3684;p36"/>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85" name="Google Shape;3685;p36"/>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6" name="Google Shape;3686;p36"/>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7" name="Google Shape;3687;p36"/>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88" name="Google Shape;3688;p36"/>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689" name="Google Shape;3689;p36"/>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0" name="Google Shape;3690;p36"/>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1" name="Google Shape;3691;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2" name="Google Shape;3692;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3" name="Google Shape;3693;p36"/>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4" name="Google Shape;3694;p36"/>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5" name="Google Shape;3695;p36"/>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6" name="Google Shape;3696;p36"/>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3697" name="Google Shape;3697;p36"/>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698" name="Google Shape;3698;p36"/>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699" name="Google Shape;3699;p36"/>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0" name="Google Shape;3700;p36"/>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1" name="Google Shape;3701;p36"/>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2" name="Google Shape;3702;p36"/>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03" name="Google Shape;3703;p36"/>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4" name="Google Shape;3704;p36"/>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5" name="Google Shape;3705;p36"/>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06" name="Google Shape;3706;p36"/>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7" name="Google Shape;3707;p36"/>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8" name="Google Shape;3708;p36"/>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09" name="Google Shape;3709;p36"/>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0" name="Google Shape;3710;p36"/>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1" name="Google Shape;3711;p36"/>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2" name="Google Shape;3712;p36"/>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3" name="Google Shape;3713;p36"/>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14" name="Google Shape;3714;p36"/>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5" name="Google Shape;3715;p36"/>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6" name="Google Shape;3716;p36"/>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17" name="Google Shape;3717;p36"/>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18" name="Google Shape;3718;p36"/>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19" name="Google Shape;3719;p36"/>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0" name="Google Shape;3720;p36"/>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21" name="Google Shape;3721;p36"/>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2" name="Google Shape;3722;p36"/>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3" name="Google Shape;3723;p36"/>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4" name="Google Shape;3724;p36"/>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5" name="Google Shape;3725;p36"/>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6" name="Google Shape;3726;p36"/>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7" name="Google Shape;3727;p36"/>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8" name="Google Shape;3728;p36"/>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29" name="Google Shape;3729;p36"/>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0" name="Google Shape;3730;p36"/>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1" name="Google Shape;3731;p36"/>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2" name="Google Shape;3732;p36"/>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3" name="Google Shape;3733;p36"/>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4" name="Google Shape;3734;p36"/>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5" name="Google Shape;3735;p36"/>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6" name="Google Shape;3736;p36"/>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7" name="Google Shape;3737;p36"/>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38" name="Google Shape;3738;p36"/>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39" name="Google Shape;3739;p36"/>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0" name="Google Shape;3740;p36"/>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1" name="Google Shape;3741;p36"/>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2" name="Google Shape;3742;p36"/>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3" name="Google Shape;3743;p36"/>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44" name="Google Shape;3744;p36"/>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5" name="Google Shape;3745;p36"/>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46" name="Google Shape;3746;p36"/>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7" name="Google Shape;3747;p36"/>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48" name="Google Shape;3748;p36"/>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49" name="Google Shape;3749;p36"/>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0" name="Google Shape;3750;p36"/>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3751" name="Google Shape;3751;p36"/>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2" name="Google Shape;3752;p36"/>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3" name="Google Shape;3753;p36"/>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4" name="Google Shape;3754;p36"/>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55" name="Google Shape;3755;p36"/>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6" name="Google Shape;3756;p36"/>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7" name="Google Shape;3757;p36"/>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58" name="Google Shape;3758;p36"/>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59" name="Google Shape;3759;p36"/>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0" name="Google Shape;3760;p36"/>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61" name="Google Shape;3761;p36"/>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2" name="Google Shape;3762;p36"/>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68569" tIns="68569" rIns="68569" bIns="68569" anchor="ctr" anchorCtr="0">
              <a:noAutofit/>
            </a:bodyPr>
            <a:lstStyle/>
            <a:p>
              <a:endParaRPr sz="1050"/>
            </a:p>
          </p:txBody>
        </p:sp>
        <p:sp>
          <p:nvSpPr>
            <p:cNvPr id="3763" name="Google Shape;3763;p36"/>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4" name="Google Shape;3764;p36"/>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sp>
          <p:nvSpPr>
            <p:cNvPr id="3765" name="Google Shape;3765;p36"/>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68569" tIns="68569" rIns="68569" bIns="68569" anchor="ctr" anchorCtr="0">
              <a:noAutofit/>
            </a:bodyPr>
            <a:lstStyle/>
            <a:p>
              <a:endParaRPr sz="1050"/>
            </a:p>
          </p:txBody>
        </p:sp>
      </p:grpSp>
      <p:sp>
        <p:nvSpPr>
          <p:cNvPr id="3766" name="Google Shape;3766;p36"/>
          <p:cNvSpPr txBox="1"/>
          <p:nvPr/>
        </p:nvSpPr>
        <p:spPr>
          <a:xfrm>
            <a:off x="532688" y="951544"/>
            <a:ext cx="5792625" cy="301725"/>
          </a:xfrm>
          <a:prstGeom prst="rect">
            <a:avLst/>
          </a:prstGeom>
          <a:noFill/>
          <a:ln>
            <a:noFill/>
          </a:ln>
        </p:spPr>
        <p:txBody>
          <a:bodyPr spcFirstLastPara="1" wrap="square" lIns="68569" tIns="68569" rIns="68569" bIns="68569" anchor="ctr" anchorCtr="0">
            <a:noAutofit/>
          </a:bodyPr>
          <a:lstStyle/>
          <a:p>
            <a:pPr algn="ctr"/>
            <a:r>
              <a:rPr lang="en" sz="1875" dirty="0">
                <a:latin typeface="Fira Sans Medium"/>
                <a:ea typeface="Fira Sans Medium"/>
                <a:cs typeface="Fira Sans Medium"/>
                <a:sym typeface="Fira Sans Medium"/>
              </a:rPr>
              <a:t>2.Formulation Of Objectives</a:t>
            </a:r>
            <a:endParaRPr sz="1875" dirty="0">
              <a:latin typeface="Fira Sans Medium"/>
              <a:ea typeface="Fira Sans Medium"/>
              <a:cs typeface="Fira Sans Medium"/>
              <a:sym typeface="Fira Sans Medium"/>
            </a:endParaRPr>
          </a:p>
        </p:txBody>
      </p:sp>
      <p:sp>
        <p:nvSpPr>
          <p:cNvPr id="3767" name="Google Shape;3767;p36"/>
          <p:cNvSpPr txBox="1"/>
          <p:nvPr/>
        </p:nvSpPr>
        <p:spPr>
          <a:xfrm>
            <a:off x="465600" y="2847900"/>
            <a:ext cx="1052100" cy="195525"/>
          </a:xfrm>
          <a:prstGeom prst="rect">
            <a:avLst/>
          </a:prstGeom>
          <a:noFill/>
          <a:ln>
            <a:noFill/>
          </a:ln>
        </p:spPr>
        <p:txBody>
          <a:bodyPr spcFirstLastPara="1" wrap="square" lIns="68569" tIns="68569" rIns="68569" bIns="68569" anchor="ctr" anchorCtr="0">
            <a:noAutofit/>
          </a:bodyPr>
          <a:lstStyle/>
          <a:p>
            <a:pPr algn="ctr"/>
            <a:r>
              <a:rPr lang="en" sz="788" b="1" dirty="0">
                <a:latin typeface="Fira Sans Medium"/>
                <a:ea typeface="Fira Sans Medium"/>
                <a:cs typeface="Fira Sans Medium"/>
                <a:sym typeface="Fira Sans Medium"/>
              </a:rPr>
              <a:t>A suitable companion for disabled people</a:t>
            </a:r>
            <a:endParaRPr sz="788" b="1" dirty="0">
              <a:latin typeface="Fira Sans Medium"/>
              <a:ea typeface="Fira Sans Medium"/>
              <a:cs typeface="Fira Sans Medium"/>
              <a:sym typeface="Fira Sans Medium"/>
            </a:endParaRPr>
          </a:p>
        </p:txBody>
      </p:sp>
      <p:sp>
        <p:nvSpPr>
          <p:cNvPr id="3768" name="Google Shape;3768;p36"/>
          <p:cNvSpPr txBox="1"/>
          <p:nvPr/>
        </p:nvSpPr>
        <p:spPr>
          <a:xfrm>
            <a:off x="465600" y="3043425"/>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H</a:t>
            </a:r>
            <a:r>
              <a:rPr lang="en" sz="700" dirty="0">
                <a:latin typeface="Fira Sans"/>
                <a:ea typeface="Fira Sans"/>
                <a:cs typeface="Fira Sans"/>
                <a:sym typeface="Fira Sans"/>
              </a:rPr>
              <a:t>elp disabled people to fullfill their Needs</a:t>
            </a:r>
            <a:endParaRPr sz="700" dirty="0">
              <a:latin typeface="Fira Sans"/>
              <a:ea typeface="Fira Sans"/>
              <a:cs typeface="Fira Sans"/>
              <a:sym typeface="Fira Sans"/>
            </a:endParaRPr>
          </a:p>
        </p:txBody>
      </p:sp>
      <p:sp>
        <p:nvSpPr>
          <p:cNvPr id="3769" name="Google Shape;3769;p36"/>
          <p:cNvSpPr txBox="1"/>
          <p:nvPr/>
        </p:nvSpPr>
        <p:spPr>
          <a:xfrm>
            <a:off x="1661850" y="3147385"/>
            <a:ext cx="1052100" cy="195525"/>
          </a:xfrm>
          <a:prstGeom prst="rect">
            <a:avLst/>
          </a:prstGeom>
          <a:noFill/>
          <a:ln>
            <a:noFill/>
          </a:ln>
        </p:spPr>
        <p:txBody>
          <a:bodyPr spcFirstLastPara="1" wrap="square" lIns="68569" tIns="68569" rIns="68569" bIns="68569" anchor="ctr" anchorCtr="0">
            <a:noAutofit/>
          </a:bodyPr>
          <a:lstStyle/>
          <a:p>
            <a:pPr algn="ctr"/>
            <a:r>
              <a:rPr lang="en" sz="788" b="1" dirty="0">
                <a:latin typeface="Fira Sans Medium"/>
                <a:ea typeface="Fira Sans Medium"/>
                <a:cs typeface="Fira Sans Medium"/>
                <a:sym typeface="Fira Sans Medium"/>
              </a:rPr>
              <a:t>Daily life applications</a:t>
            </a:r>
            <a:endParaRPr sz="788" b="1" dirty="0">
              <a:latin typeface="Fira Sans Medium"/>
              <a:ea typeface="Fira Sans Medium"/>
              <a:cs typeface="Fira Sans Medium"/>
              <a:sym typeface="Fira Sans Medium"/>
            </a:endParaRPr>
          </a:p>
        </p:txBody>
      </p:sp>
      <p:sp>
        <p:nvSpPr>
          <p:cNvPr id="3770" name="Google Shape;3770;p36"/>
          <p:cNvSpPr txBox="1"/>
          <p:nvPr/>
        </p:nvSpPr>
        <p:spPr>
          <a:xfrm>
            <a:off x="1661850" y="3342910"/>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W</a:t>
            </a:r>
            <a:r>
              <a:rPr lang="en" sz="700" dirty="0">
                <a:latin typeface="Fira Sans"/>
                <a:ea typeface="Fira Sans"/>
                <a:cs typeface="Fira Sans"/>
                <a:sym typeface="Fira Sans"/>
              </a:rPr>
              <a:t>ide range of application,applicable to every physical needs</a:t>
            </a:r>
            <a:endParaRPr sz="700" dirty="0">
              <a:latin typeface="Fira Sans"/>
              <a:ea typeface="Fira Sans"/>
              <a:cs typeface="Fira Sans"/>
              <a:sym typeface="Fira Sans"/>
            </a:endParaRPr>
          </a:p>
        </p:txBody>
      </p:sp>
      <p:sp>
        <p:nvSpPr>
          <p:cNvPr id="3771" name="Google Shape;3771;p36"/>
          <p:cNvSpPr txBox="1"/>
          <p:nvPr/>
        </p:nvSpPr>
        <p:spPr>
          <a:xfrm>
            <a:off x="4126819" y="3147385"/>
            <a:ext cx="1052100" cy="195525"/>
          </a:xfrm>
          <a:prstGeom prst="rect">
            <a:avLst/>
          </a:prstGeom>
          <a:noFill/>
          <a:ln>
            <a:noFill/>
          </a:ln>
        </p:spPr>
        <p:txBody>
          <a:bodyPr spcFirstLastPara="1" wrap="square" lIns="68569" tIns="68569" rIns="68569" bIns="68569" anchor="ctr" anchorCtr="0">
            <a:noAutofit/>
          </a:bodyPr>
          <a:lstStyle/>
          <a:p>
            <a:pPr algn="ctr"/>
            <a:r>
              <a:rPr lang="en-IN" sz="825" b="1" dirty="0">
                <a:latin typeface="Fira Sans Medium"/>
                <a:ea typeface="Fira Sans Medium"/>
                <a:cs typeface="Fira Sans Medium"/>
                <a:sym typeface="Fira Sans Medium"/>
              </a:rPr>
              <a:t>L</a:t>
            </a:r>
            <a:r>
              <a:rPr lang="en" sz="825" b="1" dirty="0">
                <a:latin typeface="Fira Sans Medium"/>
                <a:ea typeface="Fira Sans Medium"/>
                <a:cs typeface="Fira Sans Medium"/>
                <a:sym typeface="Fira Sans Medium"/>
              </a:rPr>
              <a:t>arge scale compactibility</a:t>
            </a:r>
            <a:endParaRPr sz="825" b="1" dirty="0">
              <a:latin typeface="Fira Sans Medium"/>
              <a:ea typeface="Fira Sans Medium"/>
              <a:cs typeface="Fira Sans Medium"/>
              <a:sym typeface="Fira Sans Medium"/>
            </a:endParaRPr>
          </a:p>
        </p:txBody>
      </p:sp>
      <p:sp>
        <p:nvSpPr>
          <p:cNvPr id="3772" name="Google Shape;3772;p36"/>
          <p:cNvSpPr txBox="1"/>
          <p:nvPr/>
        </p:nvSpPr>
        <p:spPr>
          <a:xfrm>
            <a:off x="4126819" y="3430832"/>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C</a:t>
            </a:r>
            <a:r>
              <a:rPr lang="en" sz="700" dirty="0">
                <a:latin typeface="Fira Sans"/>
                <a:ea typeface="Fira Sans"/>
                <a:cs typeface="Fira Sans"/>
                <a:sym typeface="Fira Sans"/>
              </a:rPr>
              <a:t>an be connect infinite nodes and large scale application</a:t>
            </a:r>
            <a:endParaRPr sz="700" dirty="0">
              <a:latin typeface="Fira Sans"/>
              <a:ea typeface="Fira Sans"/>
              <a:cs typeface="Fira Sans"/>
              <a:sym typeface="Fira Sans"/>
            </a:endParaRPr>
          </a:p>
        </p:txBody>
      </p:sp>
      <p:sp>
        <p:nvSpPr>
          <p:cNvPr id="3773" name="Google Shape;3773;p36"/>
          <p:cNvSpPr txBox="1"/>
          <p:nvPr/>
        </p:nvSpPr>
        <p:spPr>
          <a:xfrm>
            <a:off x="5339569" y="2847900"/>
            <a:ext cx="1052100" cy="195525"/>
          </a:xfrm>
          <a:prstGeom prst="rect">
            <a:avLst/>
          </a:prstGeom>
          <a:noFill/>
          <a:ln>
            <a:noFill/>
          </a:ln>
        </p:spPr>
        <p:txBody>
          <a:bodyPr spcFirstLastPara="1" wrap="square" lIns="68569" tIns="68569" rIns="68569" bIns="68569" anchor="ctr" anchorCtr="0">
            <a:noAutofit/>
          </a:bodyPr>
          <a:lstStyle/>
          <a:p>
            <a:pPr algn="ctr"/>
            <a:r>
              <a:rPr lang="en-IN" sz="900" b="1" dirty="0">
                <a:latin typeface="Fira Sans Medium"/>
                <a:ea typeface="Fira Sans Medium"/>
                <a:cs typeface="Fira Sans Medium"/>
                <a:sym typeface="Fira Sans Medium"/>
              </a:rPr>
              <a:t>E</a:t>
            </a:r>
            <a:r>
              <a:rPr lang="en" sz="900" b="1" dirty="0">
                <a:latin typeface="Fira Sans Medium"/>
                <a:ea typeface="Fira Sans Medium"/>
                <a:cs typeface="Fira Sans Medium"/>
                <a:sym typeface="Fira Sans Medium"/>
              </a:rPr>
              <a:t>asy to maintain</a:t>
            </a:r>
            <a:endParaRPr sz="900" b="1" dirty="0">
              <a:latin typeface="Fira Sans Medium"/>
              <a:ea typeface="Fira Sans Medium"/>
              <a:cs typeface="Fira Sans Medium"/>
              <a:sym typeface="Fira Sans Medium"/>
            </a:endParaRPr>
          </a:p>
        </p:txBody>
      </p:sp>
      <p:sp>
        <p:nvSpPr>
          <p:cNvPr id="3774" name="Google Shape;3774;p36"/>
          <p:cNvSpPr txBox="1"/>
          <p:nvPr/>
        </p:nvSpPr>
        <p:spPr>
          <a:xfrm>
            <a:off x="5339569" y="3043425"/>
            <a:ext cx="1052100" cy="473175"/>
          </a:xfrm>
          <a:prstGeom prst="rect">
            <a:avLst/>
          </a:prstGeom>
          <a:noFill/>
          <a:ln>
            <a:noFill/>
          </a:ln>
        </p:spPr>
        <p:txBody>
          <a:bodyPr spcFirstLastPara="1" wrap="square" lIns="68569" tIns="68569" rIns="68569" bIns="68569" anchor="ctr" anchorCtr="0">
            <a:noAutofit/>
          </a:bodyPr>
          <a:lstStyle/>
          <a:p>
            <a:pPr algn="ctr"/>
            <a:r>
              <a:rPr lang="en-US" sz="700" dirty="0">
                <a:latin typeface="Fira Sans"/>
                <a:ea typeface="Fira Sans"/>
                <a:cs typeface="Fira Sans"/>
                <a:sym typeface="Fira Sans"/>
              </a:rPr>
              <a:t>Module wise architecture</a:t>
            </a:r>
            <a:endParaRPr sz="700" dirty="0">
              <a:latin typeface="Fira Sans"/>
              <a:ea typeface="Fira Sans"/>
              <a:cs typeface="Fira Sans"/>
              <a:sym typeface="Fira Sans"/>
            </a:endParaRPr>
          </a:p>
        </p:txBody>
      </p:sp>
      <p:sp>
        <p:nvSpPr>
          <p:cNvPr id="3775" name="Google Shape;3775;p36"/>
          <p:cNvSpPr txBox="1"/>
          <p:nvPr/>
        </p:nvSpPr>
        <p:spPr>
          <a:xfrm>
            <a:off x="2904441" y="2433394"/>
            <a:ext cx="1052100" cy="195525"/>
          </a:xfrm>
          <a:prstGeom prst="rect">
            <a:avLst/>
          </a:prstGeom>
          <a:noFill/>
          <a:ln>
            <a:noFill/>
          </a:ln>
        </p:spPr>
        <p:txBody>
          <a:bodyPr spcFirstLastPara="1" wrap="square" lIns="68569" tIns="68569" rIns="68569" bIns="68569" anchor="ctr" anchorCtr="0">
            <a:noAutofit/>
          </a:bodyPr>
          <a:lstStyle/>
          <a:p>
            <a:pPr algn="ctr"/>
            <a:r>
              <a:rPr lang="en-US" sz="900" b="1" dirty="0">
                <a:latin typeface="Fira Sans Medium"/>
                <a:ea typeface="Fira Sans Medium"/>
                <a:cs typeface="Fira Sans Medium"/>
                <a:sym typeface="Fira Sans Medium"/>
              </a:rPr>
              <a:t>E</a:t>
            </a:r>
            <a:r>
              <a:rPr lang="en-IN" sz="900" b="1" dirty="0" err="1">
                <a:latin typeface="Fira Sans Medium"/>
                <a:ea typeface="Fira Sans Medium"/>
                <a:cs typeface="Fira Sans Medium"/>
                <a:sym typeface="Fira Sans Medium"/>
              </a:rPr>
              <a:t>conomic</a:t>
            </a:r>
            <a:endParaRPr sz="900" b="1" dirty="0">
              <a:latin typeface="Fira Sans Medium"/>
              <a:ea typeface="Fira Sans Medium"/>
              <a:cs typeface="Fira Sans Medium"/>
              <a:sym typeface="Fira Sans Medium"/>
            </a:endParaRPr>
          </a:p>
        </p:txBody>
      </p:sp>
      <p:sp>
        <p:nvSpPr>
          <p:cNvPr id="3776" name="Google Shape;3776;p36"/>
          <p:cNvSpPr txBox="1"/>
          <p:nvPr/>
        </p:nvSpPr>
        <p:spPr>
          <a:xfrm>
            <a:off x="2904441" y="2628919"/>
            <a:ext cx="1052100" cy="473175"/>
          </a:xfrm>
          <a:prstGeom prst="rect">
            <a:avLst/>
          </a:prstGeom>
          <a:noFill/>
          <a:ln>
            <a:noFill/>
          </a:ln>
        </p:spPr>
        <p:txBody>
          <a:bodyPr spcFirstLastPara="1" wrap="square" lIns="68569" tIns="68569" rIns="68569" bIns="68569" anchor="ctr" anchorCtr="0">
            <a:noAutofit/>
          </a:bodyPr>
          <a:lstStyle/>
          <a:p>
            <a:pPr algn="ctr"/>
            <a:r>
              <a:rPr lang="en-IN" sz="700" dirty="0">
                <a:latin typeface="Fira Sans"/>
                <a:ea typeface="Fira Sans"/>
                <a:cs typeface="Fira Sans"/>
                <a:sym typeface="Fira Sans"/>
              </a:rPr>
              <a:t>V</a:t>
            </a:r>
            <a:r>
              <a:rPr lang="en" sz="700" dirty="0">
                <a:latin typeface="Fira Sans"/>
                <a:ea typeface="Fira Sans"/>
                <a:cs typeface="Fira Sans"/>
                <a:sym typeface="Fira Sans"/>
              </a:rPr>
              <a:t>ery cheper than human labour.</a:t>
            </a:r>
            <a:endParaRPr sz="700" dirty="0">
              <a:latin typeface="Fira Sans"/>
              <a:ea typeface="Fira Sans"/>
              <a:cs typeface="Fira Sans"/>
              <a:sym typeface="Fira Sans"/>
            </a:endParaRPr>
          </a:p>
        </p:txBody>
      </p:sp>
      <p:sp>
        <p:nvSpPr>
          <p:cNvPr id="2" name="Slide Number Placeholder 1"/>
          <p:cNvSpPr>
            <a:spLocks noGrp="1"/>
          </p:cNvSpPr>
          <p:nvPr>
            <p:ph type="sldNum" idx="12"/>
          </p:nvPr>
        </p:nvSpPr>
        <p:spPr/>
        <p:txBody>
          <a:bodyPr/>
          <a:lstStyle/>
          <a:p>
            <a:fld id="{00000000-1234-1234-1234-123412341234}" type="slidenum">
              <a:rPr lang="en" smtClean="0"/>
              <a:pPr/>
              <a:t>4</a:t>
            </a:fld>
            <a:endParaRPr lang="en"/>
          </a:p>
        </p:txBody>
      </p:sp>
      <p:sp>
        <p:nvSpPr>
          <p:cNvPr id="3" name="Date Placeholder 2"/>
          <p:cNvSpPr>
            <a:spLocks noGrp="1"/>
          </p:cNvSpPr>
          <p:nvPr>
            <p:ph type="dt" sz="half" idx="13"/>
          </p:nvPr>
        </p:nvSpPr>
        <p:spPr/>
        <p:txBody>
          <a:bodyPr/>
          <a:lstStyle/>
          <a:p>
            <a:fld id="{708A1327-81DC-41CC-B397-69D6810B2AB6}" type="datetime1">
              <a:rPr lang="en-US" smtClean="0"/>
              <a:t>6/17/2023</a:t>
            </a:fld>
            <a:endParaRPr lang="en-IN"/>
          </a:p>
        </p:txBody>
      </p:sp>
    </p:spTree>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351"/>
                                        </p:tgtEl>
                                        <p:attrNameLst>
                                          <p:attrName>style.visibility</p:attrName>
                                        </p:attrNameLst>
                                      </p:cBhvr>
                                      <p:to>
                                        <p:strVal val="visible"/>
                                      </p:to>
                                    </p:set>
                                    <p:animEffect transition="in" filter="wipe(down)">
                                      <p:cBhvr>
                                        <p:cTn id="7" dur="3500"/>
                                        <p:tgtEl>
                                          <p:spTgt spid="3351"/>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3767"/>
                                        </p:tgtEl>
                                        <p:attrNameLst>
                                          <p:attrName>style.visibility</p:attrName>
                                        </p:attrNameLst>
                                      </p:cBhvr>
                                      <p:to>
                                        <p:strVal val="visible"/>
                                      </p:to>
                                    </p:set>
                                    <p:animEffect transition="in" filter="fade">
                                      <p:cBhvr>
                                        <p:cTn id="11" dur="500"/>
                                        <p:tgtEl>
                                          <p:spTgt spid="3767"/>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3768"/>
                                        </p:tgtEl>
                                        <p:attrNameLst>
                                          <p:attrName>style.visibility</p:attrName>
                                        </p:attrNameLst>
                                      </p:cBhvr>
                                      <p:to>
                                        <p:strVal val="visible"/>
                                      </p:to>
                                    </p:set>
                                    <p:animEffect transition="in" filter="fade">
                                      <p:cBhvr>
                                        <p:cTn id="15" dur="500"/>
                                        <p:tgtEl>
                                          <p:spTgt spid="3768"/>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3769"/>
                                        </p:tgtEl>
                                        <p:attrNameLst>
                                          <p:attrName>style.visibility</p:attrName>
                                        </p:attrNameLst>
                                      </p:cBhvr>
                                      <p:to>
                                        <p:strVal val="visible"/>
                                      </p:to>
                                    </p:set>
                                    <p:animEffect transition="in" filter="fade">
                                      <p:cBhvr>
                                        <p:cTn id="19" dur="500"/>
                                        <p:tgtEl>
                                          <p:spTgt spid="3769"/>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3770"/>
                                        </p:tgtEl>
                                        <p:attrNameLst>
                                          <p:attrName>style.visibility</p:attrName>
                                        </p:attrNameLst>
                                      </p:cBhvr>
                                      <p:to>
                                        <p:strVal val="visible"/>
                                      </p:to>
                                    </p:set>
                                    <p:animEffect transition="in" filter="fade">
                                      <p:cBhvr>
                                        <p:cTn id="23" dur="500"/>
                                        <p:tgtEl>
                                          <p:spTgt spid="3770"/>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3775"/>
                                        </p:tgtEl>
                                        <p:attrNameLst>
                                          <p:attrName>style.visibility</p:attrName>
                                        </p:attrNameLst>
                                      </p:cBhvr>
                                      <p:to>
                                        <p:strVal val="visible"/>
                                      </p:to>
                                    </p:set>
                                    <p:animEffect transition="in" filter="fade">
                                      <p:cBhvr>
                                        <p:cTn id="27" dur="500"/>
                                        <p:tgtEl>
                                          <p:spTgt spid="377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3776"/>
                                        </p:tgtEl>
                                        <p:attrNameLst>
                                          <p:attrName>style.visibility</p:attrName>
                                        </p:attrNameLst>
                                      </p:cBhvr>
                                      <p:to>
                                        <p:strVal val="visible"/>
                                      </p:to>
                                    </p:set>
                                    <p:animEffect transition="in" filter="fade">
                                      <p:cBhvr>
                                        <p:cTn id="31" dur="500"/>
                                        <p:tgtEl>
                                          <p:spTgt spid="3776"/>
                                        </p:tgtEl>
                                      </p:cBhvr>
                                    </p:animEffect>
                                  </p:childTnLst>
                                </p:cTn>
                              </p:par>
                            </p:childTnLst>
                          </p:cTn>
                        </p:par>
                        <p:par>
                          <p:cTn id="32" fill="hold">
                            <p:stCondLst>
                              <p:cond delay="6500"/>
                            </p:stCondLst>
                            <p:childTnLst>
                              <p:par>
                                <p:cTn id="33" presetID="10" presetClass="entr" presetSubtype="0" fill="hold" grpId="0" nodeType="afterEffect">
                                  <p:stCondLst>
                                    <p:cond delay="0"/>
                                  </p:stCondLst>
                                  <p:childTnLst>
                                    <p:set>
                                      <p:cBhvr>
                                        <p:cTn id="34" dur="1" fill="hold">
                                          <p:stCondLst>
                                            <p:cond delay="0"/>
                                          </p:stCondLst>
                                        </p:cTn>
                                        <p:tgtEl>
                                          <p:spTgt spid="3771"/>
                                        </p:tgtEl>
                                        <p:attrNameLst>
                                          <p:attrName>style.visibility</p:attrName>
                                        </p:attrNameLst>
                                      </p:cBhvr>
                                      <p:to>
                                        <p:strVal val="visible"/>
                                      </p:to>
                                    </p:set>
                                    <p:animEffect transition="in" filter="fade">
                                      <p:cBhvr>
                                        <p:cTn id="35" dur="500"/>
                                        <p:tgtEl>
                                          <p:spTgt spid="3771"/>
                                        </p:tgtEl>
                                      </p:cBhvr>
                                    </p:animEffect>
                                  </p:childTnLst>
                                </p:cTn>
                              </p:par>
                            </p:childTnLst>
                          </p:cTn>
                        </p:par>
                        <p:par>
                          <p:cTn id="36" fill="hold">
                            <p:stCondLst>
                              <p:cond delay="7000"/>
                            </p:stCondLst>
                            <p:childTnLst>
                              <p:par>
                                <p:cTn id="37" presetID="10" presetClass="entr" presetSubtype="0" fill="hold" grpId="0" nodeType="afterEffect">
                                  <p:stCondLst>
                                    <p:cond delay="0"/>
                                  </p:stCondLst>
                                  <p:childTnLst>
                                    <p:set>
                                      <p:cBhvr>
                                        <p:cTn id="38" dur="1" fill="hold">
                                          <p:stCondLst>
                                            <p:cond delay="0"/>
                                          </p:stCondLst>
                                        </p:cTn>
                                        <p:tgtEl>
                                          <p:spTgt spid="3772"/>
                                        </p:tgtEl>
                                        <p:attrNameLst>
                                          <p:attrName>style.visibility</p:attrName>
                                        </p:attrNameLst>
                                      </p:cBhvr>
                                      <p:to>
                                        <p:strVal val="visible"/>
                                      </p:to>
                                    </p:set>
                                    <p:animEffect transition="in" filter="fade">
                                      <p:cBhvr>
                                        <p:cTn id="39" dur="500"/>
                                        <p:tgtEl>
                                          <p:spTgt spid="3772"/>
                                        </p:tgtEl>
                                      </p:cBhvr>
                                    </p:animEffect>
                                  </p:childTnLst>
                                </p:cTn>
                              </p:par>
                            </p:childTnLst>
                          </p:cTn>
                        </p:par>
                        <p:par>
                          <p:cTn id="40" fill="hold">
                            <p:stCondLst>
                              <p:cond delay="7500"/>
                            </p:stCondLst>
                            <p:childTnLst>
                              <p:par>
                                <p:cTn id="41" presetID="10" presetClass="entr" presetSubtype="0" fill="hold" grpId="0" nodeType="afterEffect">
                                  <p:stCondLst>
                                    <p:cond delay="0"/>
                                  </p:stCondLst>
                                  <p:childTnLst>
                                    <p:set>
                                      <p:cBhvr>
                                        <p:cTn id="42" dur="1" fill="hold">
                                          <p:stCondLst>
                                            <p:cond delay="0"/>
                                          </p:stCondLst>
                                        </p:cTn>
                                        <p:tgtEl>
                                          <p:spTgt spid="3773"/>
                                        </p:tgtEl>
                                        <p:attrNameLst>
                                          <p:attrName>style.visibility</p:attrName>
                                        </p:attrNameLst>
                                      </p:cBhvr>
                                      <p:to>
                                        <p:strVal val="visible"/>
                                      </p:to>
                                    </p:set>
                                    <p:animEffect transition="in" filter="fade">
                                      <p:cBhvr>
                                        <p:cTn id="43" dur="500"/>
                                        <p:tgtEl>
                                          <p:spTgt spid="3773"/>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3774"/>
                                        </p:tgtEl>
                                        <p:attrNameLst>
                                          <p:attrName>style.visibility</p:attrName>
                                        </p:attrNameLst>
                                      </p:cBhvr>
                                      <p:to>
                                        <p:strVal val="visible"/>
                                      </p:to>
                                    </p:set>
                                    <p:animEffect transition="in" filter="fade">
                                      <p:cBhvr>
                                        <p:cTn id="47" dur="500"/>
                                        <p:tgtEl>
                                          <p:spTgt spid="3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7" grpId="0"/>
      <p:bldP spid="3768" grpId="0"/>
      <p:bldP spid="3769" grpId="0"/>
      <p:bldP spid="3770" grpId="0"/>
      <p:bldP spid="3771" grpId="0"/>
      <p:bldP spid="3772" grpId="0"/>
      <p:bldP spid="3773" grpId="0"/>
      <p:bldP spid="3774" grpId="0"/>
      <p:bldP spid="3775" grpId="0"/>
      <p:bldP spid="37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38" y="1134003"/>
            <a:ext cx="5589230" cy="1587342"/>
          </a:xfrm>
          <a:prstGeom prst="rect">
            <a:avLst/>
          </a:prstGeom>
        </p:spPr>
      </p:pic>
      <p:sp>
        <p:nvSpPr>
          <p:cNvPr id="280" name="Google Shape;280;p19"/>
          <p:cNvSpPr/>
          <p:nvPr/>
        </p:nvSpPr>
        <p:spPr>
          <a:xfrm>
            <a:off x="323859" y="3154653"/>
            <a:ext cx="1524042" cy="314781"/>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33" name="Google Shape;333;p19"/>
          <p:cNvSpPr/>
          <p:nvPr/>
        </p:nvSpPr>
        <p:spPr>
          <a:xfrm>
            <a:off x="1882885" y="3154654"/>
            <a:ext cx="1524042" cy="308968"/>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385" name="Google Shape;385;p19"/>
          <p:cNvSpPr/>
          <p:nvPr/>
        </p:nvSpPr>
        <p:spPr>
          <a:xfrm>
            <a:off x="3441911" y="3154654"/>
            <a:ext cx="1524042" cy="308968"/>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32" name="Google Shape;432;p19"/>
          <p:cNvSpPr/>
          <p:nvPr/>
        </p:nvSpPr>
        <p:spPr>
          <a:xfrm>
            <a:off x="5000936" y="3154654"/>
            <a:ext cx="1524042" cy="300900"/>
          </a:xfrm>
          <a:prstGeom prst="roundRect">
            <a:avLst>
              <a:gd name="adj" fmla="val 21957"/>
            </a:avLst>
          </a:prstGeom>
          <a:solidFill>
            <a:schemeClr val="lt2"/>
          </a:solidFill>
          <a:ln>
            <a:noFill/>
          </a:ln>
        </p:spPr>
        <p:txBody>
          <a:bodyPr spcFirstLastPara="1" wrap="square" lIns="68569" tIns="68569" rIns="68569" bIns="68569" anchor="ctr" anchorCtr="0">
            <a:noAutofit/>
          </a:bodyPr>
          <a:lstStyle/>
          <a:p>
            <a:endParaRPr sz="1050"/>
          </a:p>
        </p:txBody>
      </p:sp>
      <p:sp>
        <p:nvSpPr>
          <p:cNvPr id="4" name="Google Shape;3766;p36">
            <a:extLst>
              <a:ext uri="{FF2B5EF4-FFF2-40B4-BE49-F238E27FC236}">
                <a16:creationId xmlns:a16="http://schemas.microsoft.com/office/drawing/2014/main" id="{4D3086C4-9729-79D2-44A3-EEF160AD491F}"/>
              </a:ext>
            </a:extLst>
          </p:cNvPr>
          <p:cNvSpPr txBox="1"/>
          <p:nvPr/>
        </p:nvSpPr>
        <p:spPr>
          <a:xfrm>
            <a:off x="323859" y="363606"/>
            <a:ext cx="5792625" cy="301725"/>
          </a:xfrm>
          <a:prstGeom prst="rect">
            <a:avLst/>
          </a:prstGeom>
          <a:noFill/>
          <a:ln>
            <a:noFill/>
          </a:ln>
        </p:spPr>
        <p:txBody>
          <a:bodyPr spcFirstLastPara="1" wrap="square" lIns="68569" tIns="68569" rIns="68569" bIns="68569" anchor="ctr" anchorCtr="0">
            <a:noAutofit/>
          </a:bodyPr>
          <a:lstStyle/>
          <a:p>
            <a:pPr algn="ctr"/>
            <a:r>
              <a:rPr lang="en-US" sz="2000" dirty="0">
                <a:latin typeface="Fira Sans Medium"/>
                <a:ea typeface="Fira Sans Medium"/>
                <a:cs typeface="Fira Sans Medium"/>
                <a:sym typeface="Fira Sans Medium"/>
              </a:rPr>
              <a:t>3. Task Identification And Allocation</a:t>
            </a:r>
          </a:p>
        </p:txBody>
      </p:sp>
      <p:sp>
        <p:nvSpPr>
          <p:cNvPr id="211" name="Google Shape;170;p14"/>
          <p:cNvSpPr txBox="1"/>
          <p:nvPr/>
        </p:nvSpPr>
        <p:spPr>
          <a:xfrm>
            <a:off x="180826" y="3171582"/>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Ajay Das k</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861" y="1287301"/>
            <a:ext cx="5308038" cy="1507483"/>
          </a:xfrm>
          <a:prstGeom prst="rect">
            <a:avLst/>
          </a:prstGeom>
        </p:spPr>
      </p:pic>
      <p:sp>
        <p:nvSpPr>
          <p:cNvPr id="218" name="Google Shape;170;p14"/>
          <p:cNvSpPr txBox="1"/>
          <p:nvPr/>
        </p:nvSpPr>
        <p:spPr>
          <a:xfrm>
            <a:off x="1831127" y="3381925"/>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Rabeeh C</a:t>
            </a:r>
          </a:p>
          <a:p>
            <a:pPr algn="ctr"/>
            <a:endParaRPr lang="en-IN" sz="1050" b="1" dirty="0">
              <a:latin typeface="Fira Sans Medium"/>
              <a:ea typeface="Fira Sans Medium"/>
              <a:cs typeface="Fira Sans Medium"/>
              <a:sym typeface="Fira Sans Medium"/>
            </a:endParaRPr>
          </a:p>
          <a:p>
            <a:pPr algn="ctr"/>
            <a:endParaRPr lang="en-IN" sz="1050" b="1" dirty="0">
              <a:latin typeface="Fira Sans Medium"/>
              <a:ea typeface="Fira Sans Medium"/>
              <a:cs typeface="Fira Sans Medium"/>
              <a:sym typeface="Fira Sans Medium"/>
            </a:endParaRPr>
          </a:p>
        </p:txBody>
      </p:sp>
      <p:sp>
        <p:nvSpPr>
          <p:cNvPr id="219" name="Google Shape;170;p14"/>
          <p:cNvSpPr txBox="1"/>
          <p:nvPr/>
        </p:nvSpPr>
        <p:spPr>
          <a:xfrm>
            <a:off x="3364164" y="3218351"/>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Fathima  Irfana  T P</a:t>
            </a:r>
          </a:p>
        </p:txBody>
      </p:sp>
      <p:sp>
        <p:nvSpPr>
          <p:cNvPr id="220" name="Google Shape;170;p14"/>
          <p:cNvSpPr txBox="1"/>
          <p:nvPr/>
        </p:nvSpPr>
        <p:spPr>
          <a:xfrm>
            <a:off x="4924916" y="3226567"/>
            <a:ext cx="1679536" cy="228986"/>
          </a:xfrm>
          <a:prstGeom prst="rect">
            <a:avLst/>
          </a:prstGeom>
          <a:noFill/>
          <a:ln>
            <a:noFill/>
          </a:ln>
        </p:spPr>
        <p:txBody>
          <a:bodyPr spcFirstLastPara="1" wrap="square" lIns="68569" tIns="68569" rIns="68569" bIns="68569" anchor="ctr" anchorCtr="0">
            <a:noAutofit/>
          </a:bodyPr>
          <a:lstStyle/>
          <a:p>
            <a:pPr algn="ctr"/>
            <a:r>
              <a:rPr lang="en-IN" sz="1050" b="1" dirty="0">
                <a:latin typeface="Fira Sans Medium"/>
                <a:ea typeface="Fira Sans Medium"/>
                <a:cs typeface="Fira Sans Medium"/>
                <a:sym typeface="Fira Sans Medium"/>
              </a:rPr>
              <a:t>Muhammed Fais M T</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3336" y="1245532"/>
            <a:ext cx="5317768" cy="15102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9519" y="1120830"/>
            <a:ext cx="6068361" cy="1723415"/>
          </a:xfrm>
          <a:prstGeom prst="rect">
            <a:avLst/>
          </a:prstGeom>
        </p:spPr>
      </p:pic>
      <p:sp>
        <p:nvSpPr>
          <p:cNvPr id="21" name="Google Shape;1639;p20"/>
          <p:cNvSpPr/>
          <p:nvPr/>
        </p:nvSpPr>
        <p:spPr>
          <a:xfrm>
            <a:off x="5267482" y="3610911"/>
            <a:ext cx="1139207" cy="1083274"/>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 name="Google Shape;1640;p20"/>
          <p:cNvSpPr/>
          <p:nvPr/>
        </p:nvSpPr>
        <p:spPr>
          <a:xfrm>
            <a:off x="2077857" y="3586465"/>
            <a:ext cx="1139229" cy="1083274"/>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 name="Google Shape;1641;p20"/>
          <p:cNvSpPr/>
          <p:nvPr/>
        </p:nvSpPr>
        <p:spPr>
          <a:xfrm>
            <a:off x="3715044" y="3610911"/>
            <a:ext cx="1139229" cy="1083274"/>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chemeClr val="accent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4" name="Google Shape;1678;p20"/>
          <p:cNvSpPr txBox="1"/>
          <p:nvPr/>
        </p:nvSpPr>
        <p:spPr>
          <a:xfrm>
            <a:off x="5267481" y="3610911"/>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chemeClr val="tx1"/>
                </a:solidFill>
                <a:latin typeface="Fira Sans Medium"/>
                <a:ea typeface="Fira Sans Medium"/>
                <a:cs typeface="Fira Sans Medium"/>
                <a:sym typeface="Fira Sans Medium"/>
              </a:rPr>
              <a:t>V</a:t>
            </a:r>
            <a:r>
              <a:rPr lang="en" sz="1125" dirty="0">
                <a:solidFill>
                  <a:schemeClr val="tx1"/>
                </a:solidFill>
                <a:latin typeface="Fira Sans Medium"/>
                <a:ea typeface="Fira Sans Medium"/>
                <a:cs typeface="Fira Sans Medium"/>
                <a:sym typeface="Fira Sans Medium"/>
              </a:rPr>
              <a:t>oice control</a:t>
            </a:r>
            <a:endParaRPr sz="1125" dirty="0">
              <a:solidFill>
                <a:schemeClr val="tx1"/>
              </a:solidFill>
              <a:latin typeface="Fira Sans Medium"/>
              <a:ea typeface="Fira Sans Medium"/>
              <a:cs typeface="Fira Sans Medium"/>
              <a:sym typeface="Fira Sans Medium"/>
            </a:endParaRPr>
          </a:p>
        </p:txBody>
      </p:sp>
      <p:sp>
        <p:nvSpPr>
          <p:cNvPr id="25" name="Google Shape;1679;p20"/>
          <p:cNvSpPr txBox="1"/>
          <p:nvPr/>
        </p:nvSpPr>
        <p:spPr>
          <a:xfrm>
            <a:off x="5267481" y="3971846"/>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C</a:t>
            </a:r>
            <a:r>
              <a:rPr lang="en" sz="900" dirty="0">
                <a:latin typeface="Fira Sans"/>
                <a:ea typeface="Fira Sans"/>
                <a:cs typeface="Fira Sans"/>
                <a:sym typeface="Fira Sans"/>
              </a:rPr>
              <a:t>ontroling all phyical objects using commands and guesters.</a:t>
            </a:r>
            <a:endParaRPr sz="900" dirty="0">
              <a:latin typeface="Fira Sans"/>
              <a:ea typeface="Fira Sans"/>
              <a:cs typeface="Fira Sans"/>
              <a:sym typeface="Fira Sans"/>
            </a:endParaRPr>
          </a:p>
        </p:txBody>
      </p:sp>
      <p:sp>
        <p:nvSpPr>
          <p:cNvPr id="26" name="Google Shape;1680;p20"/>
          <p:cNvSpPr txBox="1"/>
          <p:nvPr/>
        </p:nvSpPr>
        <p:spPr>
          <a:xfrm>
            <a:off x="2077532" y="3586493"/>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rgbClr val="222831"/>
                </a:solidFill>
                <a:latin typeface="Fira Sans Medium"/>
                <a:ea typeface="Fira Sans Medium"/>
                <a:cs typeface="Fira Sans Medium"/>
                <a:sym typeface="Fira Sans Medium"/>
              </a:rPr>
              <a:t>F</a:t>
            </a:r>
            <a:r>
              <a:rPr lang="en" sz="1125" dirty="0">
                <a:solidFill>
                  <a:srgbClr val="222831"/>
                </a:solidFill>
                <a:latin typeface="Fira Sans Medium"/>
                <a:ea typeface="Fira Sans Medium"/>
                <a:cs typeface="Fira Sans Medium"/>
                <a:sym typeface="Fira Sans Medium"/>
              </a:rPr>
              <a:t>ullfill needs</a:t>
            </a:r>
            <a:endParaRPr sz="1125" dirty="0">
              <a:solidFill>
                <a:srgbClr val="222831"/>
              </a:solidFill>
              <a:latin typeface="Fira Sans Medium"/>
              <a:ea typeface="Fira Sans Medium"/>
              <a:cs typeface="Fira Sans Medium"/>
              <a:sym typeface="Fira Sans Medium"/>
            </a:endParaRPr>
          </a:p>
        </p:txBody>
      </p:sp>
      <p:sp>
        <p:nvSpPr>
          <p:cNvPr id="27" name="Google Shape;1681;p20"/>
          <p:cNvSpPr txBox="1"/>
          <p:nvPr/>
        </p:nvSpPr>
        <p:spPr>
          <a:xfrm>
            <a:off x="2077531" y="3947430"/>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F</a:t>
            </a:r>
            <a:r>
              <a:rPr lang="en" sz="900" dirty="0">
                <a:latin typeface="Fira Sans"/>
                <a:ea typeface="Fira Sans"/>
                <a:cs typeface="Fira Sans"/>
                <a:sym typeface="Fira Sans"/>
              </a:rPr>
              <a:t>ullfilling the basic needs. </a:t>
            </a:r>
            <a:r>
              <a:rPr lang="en-IN" sz="900" dirty="0">
                <a:latin typeface="Fira Sans"/>
                <a:ea typeface="Fira Sans"/>
                <a:cs typeface="Fira Sans"/>
                <a:sym typeface="Fira Sans"/>
              </a:rPr>
              <a:t>P</a:t>
            </a:r>
            <a:r>
              <a:rPr lang="en" sz="900" dirty="0">
                <a:latin typeface="Fira Sans"/>
                <a:ea typeface="Fira Sans"/>
                <a:cs typeface="Fira Sans"/>
                <a:sym typeface="Fira Sans"/>
              </a:rPr>
              <a:t>roviding support to patients.</a:t>
            </a:r>
            <a:endParaRPr sz="900" dirty="0">
              <a:latin typeface="Fira Sans"/>
              <a:ea typeface="Fira Sans"/>
              <a:cs typeface="Fira Sans"/>
              <a:sym typeface="Fira Sans"/>
            </a:endParaRPr>
          </a:p>
        </p:txBody>
      </p:sp>
      <p:sp>
        <p:nvSpPr>
          <p:cNvPr id="28" name="Google Shape;1682;p20"/>
          <p:cNvSpPr txBox="1"/>
          <p:nvPr/>
        </p:nvSpPr>
        <p:spPr>
          <a:xfrm>
            <a:off x="3737844" y="3594661"/>
            <a:ext cx="1139175" cy="360900"/>
          </a:xfrm>
          <a:prstGeom prst="rect">
            <a:avLst/>
          </a:prstGeom>
          <a:noFill/>
          <a:ln>
            <a:noFill/>
          </a:ln>
        </p:spPr>
        <p:txBody>
          <a:bodyPr spcFirstLastPara="1" wrap="square" lIns="68569" tIns="68569" rIns="68569" bIns="68569" anchor="ctr" anchorCtr="0">
            <a:noAutofit/>
          </a:bodyPr>
          <a:lstStyle/>
          <a:p>
            <a:pPr algn="ctr"/>
            <a:r>
              <a:rPr lang="en-IN" sz="1125" dirty="0">
                <a:solidFill>
                  <a:schemeClr val="tx1"/>
                </a:solidFill>
                <a:latin typeface="Fira Sans Medium"/>
                <a:ea typeface="Fira Sans Medium"/>
                <a:cs typeface="Fira Sans Medium"/>
                <a:sym typeface="Fira Sans Medium"/>
              </a:rPr>
              <a:t>S</a:t>
            </a:r>
            <a:r>
              <a:rPr lang="en" sz="1125" dirty="0">
                <a:solidFill>
                  <a:schemeClr val="tx1"/>
                </a:solidFill>
                <a:latin typeface="Fira Sans Medium"/>
                <a:ea typeface="Fira Sans Medium"/>
                <a:cs typeface="Fira Sans Medium"/>
                <a:sym typeface="Fira Sans Medium"/>
              </a:rPr>
              <a:t>ecurity</a:t>
            </a:r>
          </a:p>
        </p:txBody>
      </p:sp>
      <p:sp>
        <p:nvSpPr>
          <p:cNvPr id="29" name="Google Shape;1683;p20"/>
          <p:cNvSpPr txBox="1"/>
          <p:nvPr/>
        </p:nvSpPr>
        <p:spPr>
          <a:xfrm>
            <a:off x="3762288" y="3983419"/>
            <a:ext cx="1139175" cy="722250"/>
          </a:xfrm>
          <a:prstGeom prst="rect">
            <a:avLst/>
          </a:prstGeom>
          <a:noFill/>
          <a:ln>
            <a:noFill/>
          </a:ln>
        </p:spPr>
        <p:txBody>
          <a:bodyPr spcFirstLastPara="1" wrap="square" lIns="68569" tIns="68569" rIns="68569" bIns="68569" anchor="t" anchorCtr="0">
            <a:noAutofit/>
          </a:bodyPr>
          <a:lstStyle/>
          <a:p>
            <a:pPr algn="ctr"/>
            <a:r>
              <a:rPr lang="en-IN" sz="900" dirty="0">
                <a:latin typeface="Fira Sans"/>
                <a:ea typeface="Fira Sans"/>
                <a:cs typeface="Fira Sans"/>
                <a:sym typeface="Fira Sans"/>
              </a:rPr>
              <a:t>S</a:t>
            </a:r>
            <a:r>
              <a:rPr lang="en" sz="900" dirty="0">
                <a:latin typeface="Fira Sans"/>
                <a:ea typeface="Fira Sans"/>
                <a:cs typeface="Fira Sans"/>
                <a:sym typeface="Fira Sans"/>
              </a:rPr>
              <a:t>ecurity and surveillance to the patient and surrounding.</a:t>
            </a:r>
            <a:endParaRPr sz="900" dirty="0">
              <a:latin typeface="Fira Sans"/>
              <a:ea typeface="Fira Sans"/>
              <a:cs typeface="Fira Sans"/>
              <a:sym typeface="Fira Sans"/>
            </a:endParaRPr>
          </a:p>
        </p:txBody>
      </p:sp>
      <p:sp>
        <p:nvSpPr>
          <p:cNvPr id="30" name="Google Shape;1640;p20"/>
          <p:cNvSpPr/>
          <p:nvPr/>
        </p:nvSpPr>
        <p:spPr>
          <a:xfrm>
            <a:off x="508042" y="3584872"/>
            <a:ext cx="1139229" cy="1083274"/>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31" name="Google Shape;1680;p20"/>
          <p:cNvSpPr txBox="1"/>
          <p:nvPr/>
        </p:nvSpPr>
        <p:spPr>
          <a:xfrm>
            <a:off x="507717" y="3584900"/>
            <a:ext cx="1139175" cy="360900"/>
          </a:xfrm>
          <a:prstGeom prst="rect">
            <a:avLst/>
          </a:prstGeom>
          <a:noFill/>
          <a:ln>
            <a:noFill/>
          </a:ln>
        </p:spPr>
        <p:txBody>
          <a:bodyPr spcFirstLastPara="1" wrap="square" lIns="68569" tIns="68569" rIns="68569" bIns="68569" anchor="ctr" anchorCtr="0">
            <a:noAutofit/>
          </a:bodyPr>
          <a:lstStyle/>
          <a:p>
            <a:pPr algn="ctr"/>
            <a:r>
              <a:rPr lang="en-US" sz="1125" dirty="0">
                <a:solidFill>
                  <a:srgbClr val="222831"/>
                </a:solidFill>
                <a:latin typeface="Fira Sans Medium"/>
                <a:ea typeface="Fira Sans Medium"/>
                <a:cs typeface="Fira Sans Medium"/>
                <a:sym typeface="Fira Sans Medium"/>
              </a:rPr>
              <a:t>Overall h/w </a:t>
            </a:r>
            <a:endParaRPr sz="1125" dirty="0">
              <a:solidFill>
                <a:srgbClr val="222831"/>
              </a:solidFill>
              <a:latin typeface="Fira Sans Medium"/>
              <a:ea typeface="Fira Sans Medium"/>
              <a:cs typeface="Fira Sans Medium"/>
              <a:sym typeface="Fira Sans Medium"/>
            </a:endParaRPr>
          </a:p>
        </p:txBody>
      </p:sp>
      <p:sp>
        <p:nvSpPr>
          <p:cNvPr id="32" name="Google Shape;1681;p20"/>
          <p:cNvSpPr txBox="1"/>
          <p:nvPr/>
        </p:nvSpPr>
        <p:spPr>
          <a:xfrm>
            <a:off x="507716" y="3945837"/>
            <a:ext cx="1139175" cy="722250"/>
          </a:xfrm>
          <a:prstGeom prst="rect">
            <a:avLst/>
          </a:prstGeom>
          <a:noFill/>
          <a:ln>
            <a:noFill/>
          </a:ln>
        </p:spPr>
        <p:txBody>
          <a:bodyPr spcFirstLastPara="1" wrap="square" lIns="68569" tIns="68569" rIns="68569" bIns="68569" anchor="t" anchorCtr="0">
            <a:noAutofit/>
          </a:bodyPr>
          <a:lstStyle/>
          <a:p>
            <a:pPr algn="ctr"/>
            <a:r>
              <a:rPr lang="en-US" sz="900" dirty="0">
                <a:latin typeface="Fira Sans"/>
                <a:ea typeface="Fira Sans"/>
                <a:cs typeface="Fira Sans"/>
                <a:sym typeface="Fira Sans"/>
              </a:rPr>
              <a:t>Overall connecting the modules and hardwares</a:t>
            </a:r>
            <a:endParaRPr sz="900" dirty="0">
              <a:latin typeface="Fira Sans"/>
              <a:ea typeface="Fira Sans"/>
              <a:cs typeface="Fira Sans"/>
              <a:sym typeface="Fira Sans"/>
            </a:endParaRPr>
          </a:p>
        </p:txBody>
      </p:sp>
      <p:sp>
        <p:nvSpPr>
          <p:cNvPr id="7" name="Slide Number Placeholder 6"/>
          <p:cNvSpPr>
            <a:spLocks noGrp="1"/>
          </p:cNvSpPr>
          <p:nvPr>
            <p:ph type="sldNum" idx="12"/>
          </p:nvPr>
        </p:nvSpPr>
        <p:spPr>
          <a:xfrm>
            <a:off x="6354344" y="4663217"/>
            <a:ext cx="411525" cy="393600"/>
          </a:xfrm>
        </p:spPr>
        <p:txBody>
          <a:bodyPr/>
          <a:lstStyle/>
          <a:p>
            <a:fld id="{00000000-1234-1234-1234-123412341234}" type="slidenum">
              <a:rPr lang="en" smtClean="0"/>
              <a:pPr/>
              <a:t>5</a:t>
            </a:fld>
            <a:endParaRPr lang="en"/>
          </a:p>
        </p:txBody>
      </p:sp>
      <p:sp>
        <p:nvSpPr>
          <p:cNvPr id="8" name="Date Placeholder 7"/>
          <p:cNvSpPr>
            <a:spLocks noGrp="1"/>
          </p:cNvSpPr>
          <p:nvPr>
            <p:ph type="dt" sz="half" idx="10"/>
          </p:nvPr>
        </p:nvSpPr>
        <p:spPr/>
        <p:txBody>
          <a:bodyPr/>
          <a:lstStyle/>
          <a:p>
            <a:fld id="{1B8EFDAD-D0EB-4B2B-B452-4B9B3469FBD4}" type="datetime1">
              <a:rPr lang="en-US" smtClean="0"/>
              <a:t>6/17/2023</a:t>
            </a:fld>
            <a:endParaRPr lang="en-IN"/>
          </a:p>
        </p:txBody>
      </p:sp>
    </p:spTree>
    <p:extLst>
      <p:ext uri="{BB962C8B-B14F-4D97-AF65-F5344CB8AC3E}">
        <p14:creationId xmlns:p14="http://schemas.microsoft.com/office/powerpoint/2010/main" val="70413745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32" presetClass="emph" presetSubtype="0" fill="hold"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par>
                          <p:cTn id="25" fill="hold">
                            <p:stCondLst>
                              <p:cond delay="3000"/>
                            </p:stCondLst>
                            <p:childTnLst>
                              <p:par>
                                <p:cTn id="26" presetID="32" presetClass="emph" presetSubtype="0" fill="hold" nodeType="afterEffect">
                                  <p:stCondLst>
                                    <p:cond delay="0"/>
                                  </p:stCondLst>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BBB48B-30B1-98F0-6D48-E6DE5A57A679}"/>
              </a:ext>
            </a:extLst>
          </p:cNvPr>
          <p:cNvSpPr>
            <a:spLocks noGrp="1"/>
          </p:cNvSpPr>
          <p:nvPr>
            <p:ph type="sldNum" idx="12"/>
          </p:nvPr>
        </p:nvSpPr>
        <p:spPr>
          <a:xfrm>
            <a:off x="6012821" y="3780377"/>
            <a:ext cx="411525" cy="393600"/>
          </a:xfrm>
        </p:spPr>
        <p:txBody>
          <a:bodyPr/>
          <a:lstStyle/>
          <a:p>
            <a:fld id="{00000000-1234-1234-1234-123412341234}" type="slidenum">
              <a:rPr lang="en" sz="500" smtClean="0">
                <a:solidFill>
                  <a:schemeClr val="tx1"/>
                </a:solidFill>
              </a:rPr>
              <a:pPr/>
              <a:t>6</a:t>
            </a:fld>
            <a:endParaRPr lang="en" sz="500">
              <a:solidFill>
                <a:schemeClr val="tx1"/>
              </a:solidFill>
            </a:endParaRPr>
          </a:p>
        </p:txBody>
      </p:sp>
      <p:sp>
        <p:nvSpPr>
          <p:cNvPr id="3" name="Date Placeholder 2">
            <a:extLst>
              <a:ext uri="{FF2B5EF4-FFF2-40B4-BE49-F238E27FC236}">
                <a16:creationId xmlns:a16="http://schemas.microsoft.com/office/drawing/2014/main" id="{824BB5B2-FC92-5FD4-7E06-99289EE5D9A1}"/>
              </a:ext>
            </a:extLst>
          </p:cNvPr>
          <p:cNvSpPr>
            <a:spLocks noGrp="1"/>
          </p:cNvSpPr>
          <p:nvPr>
            <p:ph type="dt" sz="half" idx="13"/>
          </p:nvPr>
        </p:nvSpPr>
        <p:spPr>
          <a:xfrm>
            <a:off x="129965" y="3884423"/>
            <a:ext cx="1543050" cy="274637"/>
          </a:xfrm>
        </p:spPr>
        <p:txBody>
          <a:bodyPr/>
          <a:lstStyle/>
          <a:p>
            <a:fld id="{32B7D783-BCFD-4F59-8607-8576A27B089C}" type="datetime1">
              <a:rPr lang="en-US" sz="1000" smtClean="0">
                <a:solidFill>
                  <a:schemeClr val="tx1"/>
                </a:solidFill>
              </a:rPr>
              <a:t>6/17/2023</a:t>
            </a:fld>
            <a:endParaRPr lang="en-IN" sz="1000">
              <a:solidFill>
                <a:schemeClr val="tx1"/>
              </a:solidFill>
            </a:endParaRPr>
          </a:p>
        </p:txBody>
      </p:sp>
      <p:sp>
        <p:nvSpPr>
          <p:cNvPr id="4" name="Google Shape;620;p32">
            <a:extLst>
              <a:ext uri="{FF2B5EF4-FFF2-40B4-BE49-F238E27FC236}">
                <a16:creationId xmlns:a16="http://schemas.microsoft.com/office/drawing/2014/main" id="{05970244-C39F-33F7-B735-1D15B97A2CF6}"/>
              </a:ext>
            </a:extLst>
          </p:cNvPr>
          <p:cNvSpPr/>
          <p:nvPr/>
        </p:nvSpPr>
        <p:spPr>
          <a:xfrm>
            <a:off x="95923" y="2199203"/>
            <a:ext cx="1154579"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itchFamily="34" charset="0"/>
              <a:buChar char="•"/>
            </a:pPr>
            <a:r>
              <a:rPr lang="en-US" sz="900" dirty="0">
                <a:solidFill>
                  <a:schemeClr val="tx1"/>
                </a:solidFill>
              </a:rPr>
              <a:t>Enabling automation and-edge intelligence over resource const</a:t>
            </a: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2EF1AA59-BD73-CC5C-7EB8-602138D1109C}"/>
              </a:ext>
            </a:extLst>
          </p:cNvPr>
          <p:cNvSpPr/>
          <p:nvPr/>
        </p:nvSpPr>
        <p:spPr>
          <a:xfrm>
            <a:off x="1410181" y="2194158"/>
            <a:ext cx="1135347"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itchFamily="34" charset="0"/>
              <a:buChar char="•"/>
            </a:pPr>
            <a:r>
              <a:rPr lang="en-US" sz="900" dirty="0">
                <a:solidFill>
                  <a:schemeClr val="tx1"/>
                </a:solidFill>
              </a:rPr>
              <a:t>2022 </a:t>
            </a:r>
          </a:p>
          <a:p>
            <a:pPr marL="171450" lvl="0" indent="-171450" rtl="0">
              <a:spcBef>
                <a:spcPts val="0"/>
              </a:spcBef>
              <a:spcAft>
                <a:spcPts val="0"/>
              </a:spcAft>
              <a:buFont typeface="Arial" pitchFamily="34" charset="0"/>
              <a:buChar char="•"/>
            </a:pPr>
            <a:r>
              <a:rPr lang="en-US" sz="900" dirty="0" err="1">
                <a:solidFill>
                  <a:schemeClr val="tx1"/>
                </a:solidFill>
              </a:rPr>
              <a:t>Neurocomp</a:t>
            </a:r>
            <a:r>
              <a:rPr lang="en-US" sz="900" dirty="0">
                <a:solidFill>
                  <a:schemeClr val="tx1"/>
                </a:solidFill>
              </a:rPr>
              <a:t>,</a:t>
            </a:r>
          </a:p>
          <a:p>
            <a:pPr marL="0" lvl="0" indent="0" rtl="0">
              <a:spcBef>
                <a:spcPts val="0"/>
              </a:spcBef>
              <a:spcAft>
                <a:spcPts val="0"/>
              </a:spcAft>
              <a:buNone/>
            </a:pPr>
            <a:r>
              <a:rPr lang="en-US" sz="900" dirty="0">
                <a:solidFill>
                  <a:schemeClr val="tx1"/>
                </a:solidFill>
              </a:rPr>
              <a:t>Science direct </a:t>
            </a:r>
            <a:r>
              <a:rPr lang="en-US" sz="900" dirty="0">
                <a:solidFill>
                  <a:schemeClr val="tx1"/>
                </a:solidFill>
                <a:hlinkClick r:id="rId2">
                  <a:extLst>
                    <a:ext uri="{A12FA001-AC4F-418D-AE19-62706E023703}">
                      <ahyp:hlinkClr xmlns:ahyp="http://schemas.microsoft.com/office/drawing/2018/hyperlinkcolor" xmlns="" val="tx"/>
                    </a:ext>
                  </a:extLst>
                </a:hlinkClick>
              </a:rPr>
              <a:t>www.Elsevier.Com</a:t>
            </a: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p:txBody>
      </p:sp>
      <p:sp>
        <p:nvSpPr>
          <p:cNvPr id="6" name="Google Shape;622;p32">
            <a:extLst>
              <a:ext uri="{FF2B5EF4-FFF2-40B4-BE49-F238E27FC236}">
                <a16:creationId xmlns:a16="http://schemas.microsoft.com/office/drawing/2014/main" id="{73CE2503-952E-F26F-BF7E-325BAC15C252}"/>
              </a:ext>
            </a:extLst>
          </p:cNvPr>
          <p:cNvSpPr txBox="1">
            <a:spLocks/>
          </p:cNvSpPr>
          <p:nvPr/>
        </p:nvSpPr>
        <p:spPr>
          <a:xfrm>
            <a:off x="119348" y="-226666"/>
            <a:ext cx="57706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dirty="0">
                <a:solidFill>
                  <a:schemeClr val="tx1"/>
                </a:solidFill>
              </a:rPr>
              <a:t>Literature Survey</a:t>
            </a:r>
          </a:p>
        </p:txBody>
      </p:sp>
      <p:sp>
        <p:nvSpPr>
          <p:cNvPr id="7" name="Google Shape;624;p32">
            <a:extLst>
              <a:ext uri="{FF2B5EF4-FFF2-40B4-BE49-F238E27FC236}">
                <a16:creationId xmlns:a16="http://schemas.microsoft.com/office/drawing/2014/main" id="{D1A01FD8-087A-391D-2F9B-1FE94BF573F6}"/>
              </a:ext>
            </a:extLst>
          </p:cNvPr>
          <p:cNvSpPr/>
          <p:nvPr/>
        </p:nvSpPr>
        <p:spPr>
          <a:xfrm>
            <a:off x="2705207" y="2174682"/>
            <a:ext cx="1139449"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Artificial intelligence </a:t>
            </a:r>
          </a:p>
          <a:p>
            <a:pPr marL="171450" lvl="0" indent="-171450">
              <a:buFont typeface="Arial" panose="020B0604020202020204" pitchFamily="34" charset="0"/>
              <a:buChar char="•"/>
            </a:pPr>
            <a:r>
              <a:rPr lang="en-US" sz="900" dirty="0">
                <a:solidFill>
                  <a:schemeClr val="tx1"/>
                </a:solidFill>
              </a:rPr>
              <a:t>Edge intelligence</a:t>
            </a:r>
          </a:p>
          <a:p>
            <a:pPr marL="171450" lvl="0" indent="-171450">
              <a:buFont typeface="Arial" panose="020B0604020202020204" pitchFamily="34" charset="0"/>
              <a:buChar char="•"/>
            </a:pPr>
            <a:r>
              <a:rPr lang="en-US" sz="900" dirty="0">
                <a:solidFill>
                  <a:schemeClr val="tx1"/>
                </a:solidFill>
              </a:rPr>
              <a:t> </a:t>
            </a:r>
            <a:r>
              <a:rPr lang="en-US" sz="900" dirty="0" err="1">
                <a:solidFill>
                  <a:schemeClr val="tx1"/>
                </a:solidFill>
              </a:rPr>
              <a:t>IoT</a:t>
            </a:r>
            <a:r>
              <a:rPr lang="en-US" sz="900" dirty="0">
                <a:solidFill>
                  <a:schemeClr val="tx1"/>
                </a:solidFill>
              </a:rPr>
              <a:t> Smart home </a:t>
            </a:r>
          </a:p>
          <a:p>
            <a:pPr marL="171450" lvl="0" indent="-171450">
              <a:buFont typeface="Arial" panose="020B0604020202020204" pitchFamily="34" charset="0"/>
              <a:buChar char="•"/>
            </a:pPr>
            <a:r>
              <a:rPr lang="en-US" sz="900" dirty="0">
                <a:solidFill>
                  <a:schemeClr val="tx1"/>
                </a:solidFill>
              </a:rPr>
              <a:t>Deep learning </a:t>
            </a:r>
          </a:p>
          <a:p>
            <a:pPr marL="171450" lvl="0" indent="-171450">
              <a:buFont typeface="Arial" panose="020B0604020202020204" pitchFamily="34" charset="0"/>
              <a:buChar char="•"/>
            </a:pPr>
            <a:r>
              <a:rPr lang="en-US" sz="900" dirty="0">
                <a:solidFill>
                  <a:schemeClr val="tx1"/>
                </a:solidFill>
              </a:rPr>
              <a:t>Human fall detection</a:t>
            </a: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A97CA3FE-188A-3E2B-E570-3439261C2D4E}"/>
              </a:ext>
            </a:extLst>
          </p:cNvPr>
          <p:cNvCxnSpPr>
            <a:cxnSpLocks/>
          </p:cNvCxnSpPr>
          <p:nvPr/>
        </p:nvCxnSpPr>
        <p:spPr>
          <a:xfrm>
            <a:off x="191877" y="317310"/>
            <a:ext cx="5770600"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AD24FBE0-3D45-3E1F-A849-9C98AB094304}"/>
              </a:ext>
            </a:extLst>
          </p:cNvPr>
          <p:cNvSpPr/>
          <p:nvPr/>
        </p:nvSpPr>
        <p:spPr>
          <a:xfrm>
            <a:off x="4041815" y="2158938"/>
            <a:ext cx="1139449"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900" dirty="0">
                <a:solidFill>
                  <a:schemeClr val="tx1"/>
                </a:solidFill>
              </a:rPr>
              <a:t>CNN Embedded iot</a:t>
            </a:r>
          </a:p>
          <a:p>
            <a:pPr marL="171450" lvl="0" indent="-171450">
              <a:buFont typeface="Arial" panose="020B0604020202020204" pitchFamily="34" charset="0"/>
              <a:buChar char="•"/>
            </a:pPr>
            <a:r>
              <a:rPr lang="en-US" sz="900" dirty="0">
                <a:solidFill>
                  <a:schemeClr val="tx1"/>
                </a:solidFill>
              </a:rPr>
              <a:t>Infinite nodes</a:t>
            </a:r>
          </a:p>
          <a:p>
            <a:pPr marL="285750" lvl="0" indent="-285750" algn="l" rtl="0">
              <a:spcBef>
                <a:spcPts val="0"/>
              </a:spcBef>
              <a:spcAft>
                <a:spcPts val="0"/>
              </a:spcAft>
              <a:buFont typeface="Arial" panose="020B0604020202020204" pitchFamily="34" charset="0"/>
              <a:buChar char="•"/>
            </a:pPr>
            <a:r>
              <a:rPr lang="en-US" sz="900" dirty="0">
                <a:solidFill>
                  <a:schemeClr val="tx1"/>
                </a:solidFill>
              </a:rPr>
              <a:t>Easy to implement</a:t>
            </a:r>
          </a:p>
          <a:p>
            <a:pPr marL="285750" lvl="0" indent="-285750" algn="l" rtl="0">
              <a:spcBef>
                <a:spcPts val="0"/>
              </a:spcBef>
              <a:spcAft>
                <a:spcPts val="0"/>
              </a:spcAft>
              <a:buFont typeface="Arial" panose="020B0604020202020204" pitchFamily="34" charset="0"/>
              <a:buChar char="•"/>
            </a:pPr>
            <a:r>
              <a:rPr lang="en-US" sz="900" dirty="0">
                <a:solidFill>
                  <a:schemeClr val="tx1"/>
                </a:solidFill>
              </a:rPr>
              <a:t>Daily life application</a:t>
            </a:r>
          </a:p>
          <a:p>
            <a:pPr marL="285750" lvl="0" indent="-285750">
              <a:buFont typeface="Arial" panose="020B0604020202020204" pitchFamily="34" charset="0"/>
              <a:buChar char="•"/>
            </a:pPr>
            <a:r>
              <a:rPr lang="en-IN" sz="900" dirty="0">
                <a:solidFill>
                  <a:schemeClr val="tx1"/>
                </a:solidFill>
              </a:rPr>
              <a:t>Security, safety, privacy, and low energy consumption</a:t>
            </a:r>
            <a:endParaRPr lang="en-US" sz="900" dirty="0">
              <a:solidFill>
                <a:schemeClr val="tx1"/>
              </a:solidFill>
            </a:endParaRPr>
          </a:p>
          <a:p>
            <a:pPr lvl="0" algn="l" rtl="0">
              <a:spcBef>
                <a:spcPts val="0"/>
              </a:spcBef>
              <a:spcAft>
                <a:spcPts val="0"/>
              </a:spcAft>
            </a:pPr>
            <a:endParaRPr lang="en-US" sz="900" dirty="0">
              <a:solidFill>
                <a:schemeClr val="tx1"/>
              </a:solidFill>
            </a:endParaRPr>
          </a:p>
          <a:p>
            <a:pPr lvl="0" algn="l" rtl="0">
              <a:spcBef>
                <a:spcPts val="0"/>
              </a:spcBef>
              <a:spcAft>
                <a:spcPts val="0"/>
              </a:spcAft>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285750" lvl="0" indent="-2857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12A18BBC-9BEF-63BB-7EB3-7F9CDB9BFCF4}"/>
              </a:ext>
            </a:extLst>
          </p:cNvPr>
          <p:cNvSpPr/>
          <p:nvPr/>
        </p:nvSpPr>
        <p:spPr>
          <a:xfrm>
            <a:off x="5401290" y="2183766"/>
            <a:ext cx="1139449"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Need to be trained according to the situation</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4CE0B41A-41C1-FB4A-309C-46C5D71122C9}"/>
              </a:ext>
            </a:extLst>
          </p:cNvPr>
          <p:cNvSpPr txBox="1"/>
          <p:nvPr/>
        </p:nvSpPr>
        <p:spPr>
          <a:xfrm>
            <a:off x="1326875" y="1765110"/>
            <a:ext cx="1031574" cy="58477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TextBox 11">
            <a:extLst>
              <a:ext uri="{FF2B5EF4-FFF2-40B4-BE49-F238E27FC236}">
                <a16:creationId xmlns:a16="http://schemas.microsoft.com/office/drawing/2014/main" id="{838A039B-5271-A93E-531F-F3E3C9089543}"/>
              </a:ext>
            </a:extLst>
          </p:cNvPr>
          <p:cNvSpPr txBox="1"/>
          <p:nvPr/>
        </p:nvSpPr>
        <p:spPr>
          <a:xfrm>
            <a:off x="418370" y="1767042"/>
            <a:ext cx="714587"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3" name="TextBox 12">
            <a:extLst>
              <a:ext uri="{FF2B5EF4-FFF2-40B4-BE49-F238E27FC236}">
                <a16:creationId xmlns:a16="http://schemas.microsoft.com/office/drawing/2014/main" id="{717368B4-3153-C0E6-A697-9FF591DA20C0}"/>
              </a:ext>
            </a:extLst>
          </p:cNvPr>
          <p:cNvSpPr txBox="1"/>
          <p:nvPr/>
        </p:nvSpPr>
        <p:spPr>
          <a:xfrm>
            <a:off x="2725924" y="1805154"/>
            <a:ext cx="913604"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4" name="TextBox 13">
            <a:extLst>
              <a:ext uri="{FF2B5EF4-FFF2-40B4-BE49-F238E27FC236}">
                <a16:creationId xmlns:a16="http://schemas.microsoft.com/office/drawing/2014/main" id="{98948068-8BFB-FC44-85CA-7197DED8A048}"/>
              </a:ext>
            </a:extLst>
          </p:cNvPr>
          <p:cNvSpPr txBox="1"/>
          <p:nvPr/>
        </p:nvSpPr>
        <p:spPr>
          <a:xfrm>
            <a:off x="4058631" y="1810185"/>
            <a:ext cx="623537"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5" name="TextBox 14">
            <a:extLst>
              <a:ext uri="{FF2B5EF4-FFF2-40B4-BE49-F238E27FC236}">
                <a16:creationId xmlns:a16="http://schemas.microsoft.com/office/drawing/2014/main" id="{750BB940-7713-A063-CAC2-446584E71459}"/>
              </a:ext>
            </a:extLst>
          </p:cNvPr>
          <p:cNvSpPr txBox="1"/>
          <p:nvPr/>
        </p:nvSpPr>
        <p:spPr>
          <a:xfrm>
            <a:off x="5550040" y="1789314"/>
            <a:ext cx="623537"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6" name="Rectangle 15">
            <a:extLst>
              <a:ext uri="{FF2B5EF4-FFF2-40B4-BE49-F238E27FC236}">
                <a16:creationId xmlns:a16="http://schemas.microsoft.com/office/drawing/2014/main" id="{47881985-B8D3-6206-42E3-DE200FF4E583}"/>
              </a:ext>
            </a:extLst>
          </p:cNvPr>
          <p:cNvSpPr/>
          <p:nvPr/>
        </p:nvSpPr>
        <p:spPr>
          <a:xfrm>
            <a:off x="129965" y="426362"/>
            <a:ext cx="6410774" cy="1302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7" name="TextBox 16">
            <a:extLst>
              <a:ext uri="{FF2B5EF4-FFF2-40B4-BE49-F238E27FC236}">
                <a16:creationId xmlns:a16="http://schemas.microsoft.com/office/drawing/2014/main" id="{6F1F4B4B-B52F-B823-73B6-7B57EABE3950}"/>
              </a:ext>
            </a:extLst>
          </p:cNvPr>
          <p:cNvSpPr txBox="1"/>
          <p:nvPr/>
        </p:nvSpPr>
        <p:spPr>
          <a:xfrm>
            <a:off x="191877" y="502759"/>
            <a:ext cx="5981700" cy="1031051"/>
          </a:xfrm>
          <a:prstGeom prst="rect">
            <a:avLst/>
          </a:prstGeom>
          <a:noFill/>
        </p:spPr>
        <p:txBody>
          <a:bodyPr wrap="square" rtlCol="0">
            <a:spAutoFit/>
          </a:bodyPr>
          <a:lstStyle/>
          <a:p>
            <a:r>
              <a:rPr lang="en-US" sz="1000" dirty="0">
                <a:solidFill>
                  <a:schemeClr val="tx1"/>
                </a:solidFill>
              </a:rPr>
              <a:t>PAPER 1 :Enabling automation and-edge intelligence over resource const</a:t>
            </a:r>
          </a:p>
          <a:p>
            <a:r>
              <a:rPr lang="en-US" sz="900" dirty="0">
                <a:solidFill>
                  <a:schemeClr val="tx1"/>
                </a:solidFill>
              </a:rPr>
              <a:t> </a:t>
            </a:r>
          </a:p>
          <a:p>
            <a:r>
              <a:rPr lang="en-US" sz="700" dirty="0">
                <a:solidFill>
                  <a:schemeClr val="tx1"/>
                </a:solidFill>
              </a:rPr>
              <a:t>Authors : </a:t>
            </a:r>
            <a:r>
              <a:rPr lang="en-IN" sz="700" dirty="0">
                <a:solidFill>
                  <a:schemeClr val="tx1"/>
                </a:solidFill>
              </a:rPr>
              <a:t>Mansoor Nasir a , Khan Muhammad b,⇑ , Amin Ullah c , Jamil Ahmad a , Sung Wook Baik d , Muhammad Sajjad a,e,⇑ aDigital Image Processing Laboratory, Department of Computer Science, Islamia College Peshawar, Peshawar 25000, KP, Pakistan b Visual Analytics for Knowledge Laboratory (VIS2KNOW Lab), School of Convergence, College of Computing and Informatics, Sungkyunkwan University, Seoul 03063, Republic of Korea c CORIS Institute, Oregon State University, Corvallis, OR 97331, USA d Sejong University, Seoul 143-747, Republic of Korea e Color and Visual Computing Lab, Department of Computer Science, Norwegian University of Science and Technology (NTNU), Gjøvik 2815, Norway</a:t>
            </a:r>
          </a:p>
        </p:txBody>
      </p:sp>
      <p:sp>
        <p:nvSpPr>
          <p:cNvPr id="18" name="Date Placeholder 19">
            <a:extLst>
              <a:ext uri="{FF2B5EF4-FFF2-40B4-BE49-F238E27FC236}">
                <a16:creationId xmlns:a16="http://schemas.microsoft.com/office/drawing/2014/main" id="{A737A3D6-03A7-3A80-979B-4753B91B9150}"/>
              </a:ext>
            </a:extLst>
          </p:cNvPr>
          <p:cNvSpPr txBox="1">
            <a:spLocks/>
          </p:cNvSpPr>
          <p:nvPr/>
        </p:nvSpPr>
        <p:spPr>
          <a:xfrm>
            <a:off x="78974" y="4494023"/>
            <a:ext cx="139338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59AEF1E-77E0-427A-9CBD-081564B5EE65}" type="datetime1">
              <a:rPr lang="en-US" sz="1050" smtClean="0">
                <a:solidFill>
                  <a:schemeClr val="tx1"/>
                </a:solidFill>
              </a:rPr>
              <a:pPr/>
              <a:t>6/17/2023</a:t>
            </a:fld>
            <a:endParaRPr lang="en-IN" sz="1050" dirty="0">
              <a:solidFill>
                <a:schemeClr val="tx1"/>
              </a:solidFill>
            </a:endParaRPr>
          </a:p>
        </p:txBody>
      </p:sp>
      <p:sp>
        <p:nvSpPr>
          <p:cNvPr id="19" name="Slide Number Placeholder 21">
            <a:extLst>
              <a:ext uri="{FF2B5EF4-FFF2-40B4-BE49-F238E27FC236}">
                <a16:creationId xmlns:a16="http://schemas.microsoft.com/office/drawing/2014/main" id="{688F39E0-B677-E6FB-39CC-A1D4740AA0D5}"/>
              </a:ext>
            </a:extLst>
          </p:cNvPr>
          <p:cNvSpPr txBox="1">
            <a:spLocks/>
          </p:cNvSpPr>
          <p:nvPr/>
        </p:nvSpPr>
        <p:spPr>
          <a:xfrm>
            <a:off x="5316131" y="4849240"/>
            <a:ext cx="1393380" cy="274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E745C82E-0F55-4C36-8043-40284BC009CE}" type="slidenum">
              <a:rPr lang="en-IN" sz="1200" smtClean="0">
                <a:solidFill>
                  <a:schemeClr val="tx1"/>
                </a:solidFill>
              </a:rPr>
              <a:pPr/>
              <a:t>6</a:t>
            </a:fld>
            <a:endParaRPr lang="en-IN" sz="1200" dirty="0">
              <a:solidFill>
                <a:schemeClr val="tx1"/>
              </a:solidFill>
            </a:endParaRPr>
          </a:p>
        </p:txBody>
      </p:sp>
      <p:sp>
        <p:nvSpPr>
          <p:cNvPr id="20" name="Rectangle 19">
            <a:extLst>
              <a:ext uri="{FF2B5EF4-FFF2-40B4-BE49-F238E27FC236}">
                <a16:creationId xmlns:a16="http://schemas.microsoft.com/office/drawing/2014/main" id="{E19A5DDE-9D3A-9375-3C8F-CD12018F26B8}"/>
              </a:ext>
            </a:extLst>
          </p:cNvPr>
          <p:cNvSpPr/>
          <p:nvPr/>
        </p:nvSpPr>
        <p:spPr>
          <a:xfrm>
            <a:off x="135561" y="65613"/>
            <a:ext cx="173436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Ref.Date:20/10/2022</a:t>
            </a:r>
          </a:p>
        </p:txBody>
      </p:sp>
    </p:spTree>
    <p:extLst>
      <p:ext uri="{BB962C8B-B14F-4D97-AF65-F5344CB8AC3E}">
        <p14:creationId xmlns:p14="http://schemas.microsoft.com/office/powerpoint/2010/main" val="38420540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FC1D2E-3E90-0309-7DCC-E830E6313B42}"/>
              </a:ext>
            </a:extLst>
          </p:cNvPr>
          <p:cNvSpPr>
            <a:spLocks noGrp="1"/>
          </p:cNvSpPr>
          <p:nvPr>
            <p:ph type="sldNum" idx="12"/>
          </p:nvPr>
        </p:nvSpPr>
        <p:spPr>
          <a:xfrm>
            <a:off x="6387936" y="4707781"/>
            <a:ext cx="411525" cy="393600"/>
          </a:xfrm>
        </p:spPr>
        <p:txBody>
          <a:bodyPr/>
          <a:lstStyle/>
          <a:p>
            <a:fld id="{00000000-1234-1234-1234-123412341234}" type="slidenum">
              <a:rPr lang="en" sz="1050" smtClean="0">
                <a:solidFill>
                  <a:schemeClr val="tx1"/>
                </a:solidFill>
              </a:rPr>
              <a:pPr/>
              <a:t>7</a:t>
            </a:fld>
            <a:endParaRPr lang="en" sz="1050">
              <a:solidFill>
                <a:schemeClr val="tx1"/>
              </a:solidFill>
            </a:endParaRPr>
          </a:p>
        </p:txBody>
      </p:sp>
      <p:sp>
        <p:nvSpPr>
          <p:cNvPr id="3" name="Date Placeholder 2">
            <a:extLst>
              <a:ext uri="{FF2B5EF4-FFF2-40B4-BE49-F238E27FC236}">
                <a16:creationId xmlns:a16="http://schemas.microsoft.com/office/drawing/2014/main" id="{D61AA0EB-9231-37B9-6E72-F55735E0D2DA}"/>
              </a:ext>
            </a:extLst>
          </p:cNvPr>
          <p:cNvSpPr>
            <a:spLocks noGrp="1"/>
          </p:cNvSpPr>
          <p:nvPr>
            <p:ph type="dt" sz="half" idx="13"/>
          </p:nvPr>
        </p:nvSpPr>
        <p:spPr>
          <a:xfrm>
            <a:off x="161417" y="4799254"/>
            <a:ext cx="1543050" cy="274637"/>
          </a:xfrm>
        </p:spPr>
        <p:txBody>
          <a:bodyPr/>
          <a:lstStyle/>
          <a:p>
            <a:fld id="{32B7D783-BCFD-4F59-8607-8576A27B089C}" type="datetime1">
              <a:rPr lang="en-US" sz="1000" smtClean="0">
                <a:solidFill>
                  <a:schemeClr val="tx1"/>
                </a:solidFill>
              </a:rPr>
              <a:t>6/17/2023</a:t>
            </a:fld>
            <a:endParaRPr lang="en-IN" sz="1000" dirty="0">
              <a:solidFill>
                <a:schemeClr val="tx1"/>
              </a:solidFill>
            </a:endParaRPr>
          </a:p>
        </p:txBody>
      </p:sp>
      <p:sp>
        <p:nvSpPr>
          <p:cNvPr id="4" name="Google Shape;620;p32">
            <a:extLst>
              <a:ext uri="{FF2B5EF4-FFF2-40B4-BE49-F238E27FC236}">
                <a16:creationId xmlns:a16="http://schemas.microsoft.com/office/drawing/2014/main" id="{5A352523-2FD8-0230-B32C-136E4C3038FE}"/>
              </a:ext>
            </a:extLst>
          </p:cNvPr>
          <p:cNvSpPr/>
          <p:nvPr/>
        </p:nvSpPr>
        <p:spPr>
          <a:xfrm>
            <a:off x="215746" y="2472443"/>
            <a:ext cx="1240083" cy="2309107"/>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900" dirty="0">
                <a:solidFill>
                  <a:schemeClr val="tx1"/>
                </a:solidFill>
              </a:rPr>
              <a:t>Interacting with a Digital Twin using Amazon Alexa </a:t>
            </a: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lvl="0" rtl="0">
              <a:spcBef>
                <a:spcPts val="0"/>
              </a:spcBef>
              <a:spcAft>
                <a:spcPts val="0"/>
              </a:spcAft>
            </a:pPr>
            <a:endParaRPr lang="en-IN"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4185F748-B690-436A-D125-4E94D9DEF39F}"/>
              </a:ext>
            </a:extLst>
          </p:cNvPr>
          <p:cNvSpPr/>
          <p:nvPr/>
        </p:nvSpPr>
        <p:spPr>
          <a:xfrm>
            <a:off x="1515326" y="2466062"/>
            <a:ext cx="1240083"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itchFamily="34" charset="0"/>
              <a:buChar char="•"/>
            </a:pPr>
            <a:r>
              <a:rPr lang="en-US" sz="900" dirty="0">
                <a:solidFill>
                  <a:schemeClr val="tx1"/>
                </a:solidFill>
              </a:rPr>
              <a:t>2020</a:t>
            </a:r>
          </a:p>
          <a:p>
            <a:pPr marL="171450" indent="-171450">
              <a:buFont typeface="Arial" pitchFamily="34" charset="0"/>
              <a:buChar char="•"/>
            </a:pPr>
            <a:r>
              <a:rPr lang="en-US" sz="900" dirty="0">
                <a:solidFill>
                  <a:schemeClr val="tx1"/>
                </a:solidFill>
              </a:rPr>
              <a:t>Science Direct</a:t>
            </a:r>
          </a:p>
          <a:p>
            <a:pPr lvl="0" rtl="0">
              <a:spcBef>
                <a:spcPts val="0"/>
              </a:spcBef>
              <a:spcAft>
                <a:spcPts val="0"/>
              </a:spcAft>
            </a:pPr>
            <a:r>
              <a:rPr lang="en-US" sz="900" dirty="0">
                <a:solidFill>
                  <a:schemeClr val="tx1"/>
                </a:solidFill>
              </a:rPr>
              <a:t>(Stefan </a:t>
            </a:r>
            <a:r>
              <a:rPr lang="en-US" sz="900" dirty="0" err="1">
                <a:solidFill>
                  <a:schemeClr val="tx1"/>
                </a:solidFill>
              </a:rPr>
              <a:t>Wellsandt</a:t>
            </a:r>
            <a:r>
              <a:rPr lang="en-US" sz="900" dirty="0">
                <a:solidFill>
                  <a:schemeClr val="tx1"/>
                </a:solidFill>
              </a:rPr>
              <a:t>.  et al. / Procedia Manufacturing 52 (2020) 4–8)</a:t>
            </a: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p:txBody>
      </p:sp>
      <p:sp>
        <p:nvSpPr>
          <p:cNvPr id="6" name="Google Shape;622;p32">
            <a:extLst>
              <a:ext uri="{FF2B5EF4-FFF2-40B4-BE49-F238E27FC236}">
                <a16:creationId xmlns:a16="http://schemas.microsoft.com/office/drawing/2014/main" id="{DAE2700B-4277-D157-1BB5-5AF29EA85792}"/>
              </a:ext>
            </a:extLst>
          </p:cNvPr>
          <p:cNvSpPr txBox="1">
            <a:spLocks/>
          </p:cNvSpPr>
          <p:nvPr/>
        </p:nvSpPr>
        <p:spPr>
          <a:xfrm>
            <a:off x="-686985" y="-151617"/>
            <a:ext cx="85206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dirty="0">
                <a:solidFill>
                  <a:schemeClr val="tx1"/>
                </a:solidFill>
              </a:rPr>
              <a:t>Literature Survey</a:t>
            </a:r>
          </a:p>
        </p:txBody>
      </p:sp>
      <p:sp>
        <p:nvSpPr>
          <p:cNvPr id="7" name="Google Shape;624;p32">
            <a:extLst>
              <a:ext uri="{FF2B5EF4-FFF2-40B4-BE49-F238E27FC236}">
                <a16:creationId xmlns:a16="http://schemas.microsoft.com/office/drawing/2014/main" id="{706C7552-99BD-CD38-3326-A89A9A238E88}"/>
              </a:ext>
            </a:extLst>
          </p:cNvPr>
          <p:cNvSpPr/>
          <p:nvPr/>
        </p:nvSpPr>
        <p:spPr>
          <a:xfrm>
            <a:off x="2822351" y="2461334"/>
            <a:ext cx="1266304"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900" dirty="0">
                <a:solidFill>
                  <a:schemeClr val="tx1"/>
                </a:solidFill>
              </a:rPr>
              <a:t>Alexa Embedding</a:t>
            </a:r>
          </a:p>
          <a:p>
            <a:pPr marL="171450" lvl="0" indent="-171450" rtl="0">
              <a:spcBef>
                <a:spcPts val="0"/>
              </a:spcBef>
              <a:spcAft>
                <a:spcPts val="0"/>
              </a:spcAft>
              <a:buFont typeface="Arial" panose="020B0604020202020204" pitchFamily="34" charset="0"/>
              <a:buChar char="•"/>
            </a:pPr>
            <a:r>
              <a:rPr lang="en-US" sz="900" dirty="0">
                <a:solidFill>
                  <a:schemeClr val="tx1"/>
                </a:solidFill>
              </a:rPr>
              <a:t>Digital twin</a:t>
            </a:r>
          </a:p>
          <a:p>
            <a:pPr marL="171450" lvl="0" indent="-171450" rtl="0">
              <a:spcBef>
                <a:spcPts val="0"/>
              </a:spcBef>
              <a:spcAft>
                <a:spcPts val="0"/>
              </a:spcAft>
              <a:buFont typeface="Arial" panose="020B0604020202020204" pitchFamily="34" charset="0"/>
              <a:buChar char="•"/>
            </a:pPr>
            <a:r>
              <a:rPr lang="en-US" sz="900" dirty="0">
                <a:solidFill>
                  <a:schemeClr val="tx1"/>
                </a:solidFill>
              </a:rPr>
              <a:t>Voice on interface</a:t>
            </a: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98F0F3C0-247B-65ED-6939-09298337AC05}"/>
              </a:ext>
            </a:extLst>
          </p:cNvPr>
          <p:cNvCxnSpPr/>
          <p:nvPr/>
        </p:nvCxnSpPr>
        <p:spPr>
          <a:xfrm>
            <a:off x="311700" y="590550"/>
            <a:ext cx="8520600"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3E900F7C-A58F-A9D7-00C8-2CF0632DD6AF}"/>
              </a:ext>
            </a:extLst>
          </p:cNvPr>
          <p:cNvSpPr/>
          <p:nvPr/>
        </p:nvSpPr>
        <p:spPr>
          <a:xfrm>
            <a:off x="4155598" y="2472443"/>
            <a:ext cx="1349028" cy="2314378"/>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Using digital twin technology</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Embedding IOT in large scale ways</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Easy and multiple interaction with IOT  </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B8F716EA-6094-B21B-EFDC-E5B8A667E82F}"/>
              </a:ext>
            </a:extLst>
          </p:cNvPr>
          <p:cNvSpPr/>
          <p:nvPr/>
        </p:nvSpPr>
        <p:spPr>
          <a:xfrm>
            <a:off x="5597790" y="2469777"/>
            <a:ext cx="1165636"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Low transcription accuracy</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Need noise cancelation on voice input</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E9331831-B981-3A88-92D4-4A8F358226FA}"/>
              </a:ext>
            </a:extLst>
          </p:cNvPr>
          <p:cNvSpPr txBox="1"/>
          <p:nvPr/>
        </p:nvSpPr>
        <p:spPr>
          <a:xfrm>
            <a:off x="1522771" y="2087689"/>
            <a:ext cx="1208985" cy="461665"/>
          </a:xfrm>
          <a:prstGeom prst="rect">
            <a:avLst/>
          </a:prstGeom>
          <a:noFill/>
        </p:spPr>
        <p:txBody>
          <a:bodyPr wrap="non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Rectangle 11">
            <a:extLst>
              <a:ext uri="{FF2B5EF4-FFF2-40B4-BE49-F238E27FC236}">
                <a16:creationId xmlns:a16="http://schemas.microsoft.com/office/drawing/2014/main" id="{700E33FB-843C-765D-0E6E-2F1907ED0CDF}"/>
              </a:ext>
            </a:extLst>
          </p:cNvPr>
          <p:cNvSpPr/>
          <p:nvPr/>
        </p:nvSpPr>
        <p:spPr>
          <a:xfrm>
            <a:off x="161417" y="563500"/>
            <a:ext cx="6604452" cy="124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13" name="TextBox 12">
            <a:extLst>
              <a:ext uri="{FF2B5EF4-FFF2-40B4-BE49-F238E27FC236}">
                <a16:creationId xmlns:a16="http://schemas.microsoft.com/office/drawing/2014/main" id="{ED15F16E-4E27-D288-E943-93E0EB16C29B}"/>
              </a:ext>
            </a:extLst>
          </p:cNvPr>
          <p:cNvSpPr txBox="1"/>
          <p:nvPr/>
        </p:nvSpPr>
        <p:spPr>
          <a:xfrm>
            <a:off x="472209" y="2087689"/>
            <a:ext cx="498855" cy="215444"/>
          </a:xfrm>
          <a:prstGeom prst="rect">
            <a:avLst/>
          </a:prstGeom>
          <a:noFill/>
        </p:spPr>
        <p:txBody>
          <a:bodyPr wrap="non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2CED329A-E729-905A-78B8-3349C2B5B01F}"/>
              </a:ext>
            </a:extLst>
          </p:cNvPr>
          <p:cNvSpPr txBox="1"/>
          <p:nvPr/>
        </p:nvSpPr>
        <p:spPr>
          <a:xfrm>
            <a:off x="3062553" y="2087689"/>
            <a:ext cx="732893" cy="215444"/>
          </a:xfrm>
          <a:prstGeom prst="rect">
            <a:avLst/>
          </a:prstGeom>
          <a:noFill/>
        </p:spPr>
        <p:txBody>
          <a:bodyPr wrap="non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269337F0-D203-2E5C-717A-F40F2CEFBBEC}"/>
              </a:ext>
            </a:extLst>
          </p:cNvPr>
          <p:cNvSpPr txBox="1"/>
          <p:nvPr/>
        </p:nvSpPr>
        <p:spPr>
          <a:xfrm>
            <a:off x="4507896" y="2080053"/>
            <a:ext cx="476412" cy="215444"/>
          </a:xfrm>
          <a:prstGeom prst="rect">
            <a:avLst/>
          </a:prstGeom>
          <a:noFill/>
        </p:spPr>
        <p:txBody>
          <a:bodyPr wrap="non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499363A9-43E9-1897-8772-1ABD34304DA9}"/>
              </a:ext>
            </a:extLst>
          </p:cNvPr>
          <p:cNvSpPr txBox="1"/>
          <p:nvPr/>
        </p:nvSpPr>
        <p:spPr>
          <a:xfrm>
            <a:off x="5957839" y="2087689"/>
            <a:ext cx="481222" cy="215444"/>
          </a:xfrm>
          <a:prstGeom prst="rect">
            <a:avLst/>
          </a:prstGeom>
          <a:noFill/>
        </p:spPr>
        <p:txBody>
          <a:bodyPr wrap="non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B9F20AFF-B9D1-7DE7-346E-90A3F83BD7E6}"/>
              </a:ext>
            </a:extLst>
          </p:cNvPr>
          <p:cNvSpPr txBox="1"/>
          <p:nvPr/>
        </p:nvSpPr>
        <p:spPr>
          <a:xfrm>
            <a:off x="380457" y="798656"/>
            <a:ext cx="8011430" cy="784830"/>
          </a:xfrm>
          <a:prstGeom prst="rect">
            <a:avLst/>
          </a:prstGeom>
          <a:noFill/>
        </p:spPr>
        <p:txBody>
          <a:bodyPr wrap="square" rtlCol="0">
            <a:spAutoFit/>
          </a:bodyPr>
          <a:lstStyle/>
          <a:p>
            <a:r>
              <a:rPr lang="en-US" sz="1000" dirty="0">
                <a:solidFill>
                  <a:schemeClr val="tx1"/>
                </a:solidFill>
              </a:rPr>
              <a:t>PAPER 2 :Interacting with a Digital Twin using Amazon Alexa </a:t>
            </a:r>
          </a:p>
          <a:p>
            <a:r>
              <a:rPr lang="en-US" sz="1000" dirty="0">
                <a:solidFill>
                  <a:schemeClr val="tx1"/>
                </a:solidFill>
              </a:rPr>
              <a:t> </a:t>
            </a:r>
          </a:p>
          <a:p>
            <a:r>
              <a:rPr lang="en-US" sz="900" dirty="0">
                <a:solidFill>
                  <a:schemeClr val="tx1"/>
                </a:solidFill>
              </a:rPr>
              <a:t>Authors : </a:t>
            </a:r>
            <a:r>
              <a:rPr lang="en-US" sz="800" dirty="0">
                <a:solidFill>
                  <a:schemeClr val="tx1"/>
                </a:solidFill>
              </a:rPr>
              <a:t>Stefan </a:t>
            </a:r>
            <a:r>
              <a:rPr lang="en-US" sz="800" dirty="0" err="1">
                <a:solidFill>
                  <a:schemeClr val="tx1"/>
                </a:solidFill>
              </a:rPr>
              <a:t>Wellsandta</a:t>
            </a:r>
            <a:r>
              <a:rPr lang="en-US" sz="800" dirty="0">
                <a:solidFill>
                  <a:schemeClr val="tx1"/>
                </a:solidFill>
              </a:rPr>
              <a:t>,*, Mina </a:t>
            </a:r>
            <a:r>
              <a:rPr lang="en-US" sz="800" dirty="0" err="1">
                <a:solidFill>
                  <a:schemeClr val="tx1"/>
                </a:solidFill>
              </a:rPr>
              <a:t>Foosheriana</a:t>
            </a:r>
            <a:r>
              <a:rPr lang="en-US" sz="800" dirty="0">
                <a:solidFill>
                  <a:schemeClr val="tx1"/>
                </a:solidFill>
              </a:rPr>
              <a:t>, Klaus-Dieter </a:t>
            </a:r>
            <a:r>
              <a:rPr lang="en-US" sz="800" dirty="0" err="1">
                <a:solidFill>
                  <a:schemeClr val="tx1"/>
                </a:solidFill>
              </a:rPr>
              <a:t>Thobena,b</a:t>
            </a:r>
            <a:r>
              <a:rPr lang="en-US" sz="800" dirty="0">
                <a:solidFill>
                  <a:schemeClr val="tx1"/>
                </a:solidFill>
              </a:rPr>
              <a:t> </a:t>
            </a:r>
            <a:r>
              <a:rPr lang="en-US" sz="800" dirty="0" err="1">
                <a:solidFill>
                  <a:schemeClr val="tx1"/>
                </a:solidFill>
              </a:rPr>
              <a:t>aBIBA</a:t>
            </a:r>
            <a:r>
              <a:rPr lang="en-US" sz="800" dirty="0">
                <a:solidFill>
                  <a:schemeClr val="tx1"/>
                </a:solidFill>
              </a:rPr>
              <a:t> - Bremer </a:t>
            </a:r>
            <a:r>
              <a:rPr lang="en-US" sz="800" dirty="0" err="1">
                <a:solidFill>
                  <a:schemeClr val="tx1"/>
                </a:solidFill>
              </a:rPr>
              <a:t>Institut</a:t>
            </a:r>
            <a:r>
              <a:rPr lang="en-US" sz="800" dirty="0">
                <a:solidFill>
                  <a:schemeClr val="tx1"/>
                </a:solidFill>
              </a:rPr>
              <a:t> für </a:t>
            </a:r>
            <a:r>
              <a:rPr lang="en-US" sz="800" dirty="0" err="1">
                <a:solidFill>
                  <a:schemeClr val="tx1"/>
                </a:solidFill>
              </a:rPr>
              <a:t>Produktion</a:t>
            </a:r>
            <a:r>
              <a:rPr lang="en-US" sz="800" dirty="0">
                <a:solidFill>
                  <a:schemeClr val="tx1"/>
                </a:solidFill>
              </a:rPr>
              <a:t> und </a:t>
            </a:r>
            <a:r>
              <a:rPr lang="en-US" sz="800" dirty="0" err="1">
                <a:solidFill>
                  <a:schemeClr val="tx1"/>
                </a:solidFill>
              </a:rPr>
              <a:t>Logistik</a:t>
            </a:r>
            <a:r>
              <a:rPr lang="en-US" sz="800" dirty="0">
                <a:solidFill>
                  <a:schemeClr val="tx1"/>
                </a:solidFill>
              </a:rPr>
              <a:t> </a:t>
            </a:r>
          </a:p>
          <a:p>
            <a:r>
              <a:rPr lang="en-US" sz="800" dirty="0">
                <a:solidFill>
                  <a:schemeClr val="tx1"/>
                </a:solidFill>
              </a:rPr>
              <a:t>GmbH, </a:t>
            </a:r>
            <a:r>
              <a:rPr lang="en-US" sz="800" dirty="0" err="1">
                <a:solidFill>
                  <a:schemeClr val="tx1"/>
                </a:solidFill>
              </a:rPr>
              <a:t>Hochschulring</a:t>
            </a:r>
            <a:r>
              <a:rPr lang="en-US" sz="800" dirty="0">
                <a:solidFill>
                  <a:schemeClr val="tx1"/>
                </a:solidFill>
              </a:rPr>
              <a:t> 20, 28359 Bremen, Germany </a:t>
            </a:r>
            <a:r>
              <a:rPr lang="en-US" sz="800" dirty="0" err="1">
                <a:solidFill>
                  <a:schemeClr val="tx1"/>
                </a:solidFill>
              </a:rPr>
              <a:t>bUniversity</a:t>
            </a:r>
            <a:r>
              <a:rPr lang="en-US" sz="800" dirty="0">
                <a:solidFill>
                  <a:schemeClr val="tx1"/>
                </a:solidFill>
              </a:rPr>
              <a:t> of Bremen, Faculty of Production Engineering, </a:t>
            </a:r>
            <a:r>
              <a:rPr lang="en-US" sz="800" dirty="0" err="1">
                <a:solidFill>
                  <a:schemeClr val="tx1"/>
                </a:solidFill>
              </a:rPr>
              <a:t>Badgasteiner</a:t>
            </a:r>
            <a:r>
              <a:rPr lang="en-US" sz="800" dirty="0">
                <a:solidFill>
                  <a:schemeClr val="tx1"/>
                </a:solidFill>
              </a:rPr>
              <a:t> </a:t>
            </a:r>
            <a:r>
              <a:rPr lang="en-US" sz="800" dirty="0" err="1">
                <a:solidFill>
                  <a:schemeClr val="tx1"/>
                </a:solidFill>
              </a:rPr>
              <a:t>Straße</a:t>
            </a:r>
            <a:r>
              <a:rPr lang="en-US" sz="800" dirty="0">
                <a:solidFill>
                  <a:schemeClr val="tx1"/>
                </a:solidFill>
              </a:rPr>
              <a:t> </a:t>
            </a:r>
          </a:p>
          <a:p>
            <a:r>
              <a:rPr lang="en-US" sz="800" dirty="0">
                <a:solidFill>
                  <a:schemeClr val="tx1"/>
                </a:solidFill>
              </a:rPr>
              <a:t>1, 28359 Bremen, Germany </a:t>
            </a:r>
            <a:endParaRPr lang="en-IN" sz="900" dirty="0">
              <a:solidFill>
                <a:schemeClr val="tx1"/>
              </a:solidFill>
            </a:endParaRPr>
          </a:p>
        </p:txBody>
      </p:sp>
      <p:sp>
        <p:nvSpPr>
          <p:cNvPr id="20" name="Rectangle 19">
            <a:extLst>
              <a:ext uri="{FF2B5EF4-FFF2-40B4-BE49-F238E27FC236}">
                <a16:creationId xmlns:a16="http://schemas.microsoft.com/office/drawing/2014/main" id="{42798A12-55E9-BBDA-38B1-7ACB2E41AFED}"/>
              </a:ext>
            </a:extLst>
          </p:cNvPr>
          <p:cNvSpPr/>
          <p:nvPr/>
        </p:nvSpPr>
        <p:spPr>
          <a:xfrm>
            <a:off x="166642" y="111760"/>
            <a:ext cx="1608844" cy="336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Ref.Date:29/10/2022</a:t>
            </a:r>
          </a:p>
        </p:txBody>
      </p:sp>
    </p:spTree>
    <p:extLst>
      <p:ext uri="{BB962C8B-B14F-4D97-AF65-F5344CB8AC3E}">
        <p14:creationId xmlns:p14="http://schemas.microsoft.com/office/powerpoint/2010/main" val="641591766"/>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8B5F5-7C72-9B6B-79B2-16938B9A1BF2}"/>
              </a:ext>
            </a:extLst>
          </p:cNvPr>
          <p:cNvSpPr>
            <a:spLocks noGrp="1"/>
          </p:cNvSpPr>
          <p:nvPr>
            <p:ph type="sldNum" idx="12"/>
          </p:nvPr>
        </p:nvSpPr>
        <p:spPr>
          <a:xfrm>
            <a:off x="6353848" y="4762159"/>
            <a:ext cx="411525" cy="393600"/>
          </a:xfrm>
        </p:spPr>
        <p:txBody>
          <a:bodyPr/>
          <a:lstStyle/>
          <a:p>
            <a:fld id="{00000000-1234-1234-1234-123412341234}" type="slidenum">
              <a:rPr lang="en" sz="1200" smtClean="0"/>
              <a:pPr/>
              <a:t>8</a:t>
            </a:fld>
            <a:endParaRPr lang="en" sz="1200" dirty="0"/>
          </a:p>
        </p:txBody>
      </p:sp>
      <p:sp>
        <p:nvSpPr>
          <p:cNvPr id="3" name="Date Placeholder 2">
            <a:extLst>
              <a:ext uri="{FF2B5EF4-FFF2-40B4-BE49-F238E27FC236}">
                <a16:creationId xmlns:a16="http://schemas.microsoft.com/office/drawing/2014/main" id="{9C528A4B-C727-B2BD-4D67-70D5873B02A5}"/>
              </a:ext>
            </a:extLst>
          </p:cNvPr>
          <p:cNvSpPr>
            <a:spLocks noGrp="1"/>
          </p:cNvSpPr>
          <p:nvPr>
            <p:ph type="dt" sz="half" idx="13"/>
          </p:nvPr>
        </p:nvSpPr>
        <p:spPr>
          <a:xfrm>
            <a:off x="117936" y="4782013"/>
            <a:ext cx="1543050" cy="274637"/>
          </a:xfrm>
        </p:spPr>
        <p:txBody>
          <a:bodyPr/>
          <a:lstStyle/>
          <a:p>
            <a:fld id="{32B7D783-BCFD-4F59-8607-8576A27B089C}" type="datetime1">
              <a:rPr lang="en-US" smtClean="0">
                <a:solidFill>
                  <a:schemeClr val="tx1"/>
                </a:solidFill>
              </a:rPr>
              <a:t>6/17/2023</a:t>
            </a:fld>
            <a:endParaRPr lang="en-IN" dirty="0">
              <a:solidFill>
                <a:schemeClr val="tx1"/>
              </a:solidFill>
            </a:endParaRPr>
          </a:p>
        </p:txBody>
      </p:sp>
      <p:sp>
        <p:nvSpPr>
          <p:cNvPr id="4" name="Rectangle 3">
            <a:extLst>
              <a:ext uri="{FF2B5EF4-FFF2-40B4-BE49-F238E27FC236}">
                <a16:creationId xmlns:a16="http://schemas.microsoft.com/office/drawing/2014/main" id="{E71AC66E-C815-C8F6-BC3B-0B4DA7A7275F}"/>
              </a:ext>
            </a:extLst>
          </p:cNvPr>
          <p:cNvSpPr/>
          <p:nvPr/>
        </p:nvSpPr>
        <p:spPr>
          <a:xfrm>
            <a:off x="239171" y="701602"/>
            <a:ext cx="6424519" cy="983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5" name="Google Shape;620;p32">
            <a:extLst>
              <a:ext uri="{FF2B5EF4-FFF2-40B4-BE49-F238E27FC236}">
                <a16:creationId xmlns:a16="http://schemas.microsoft.com/office/drawing/2014/main" id="{905142A3-BDE3-5E11-A883-C1FD82B59109}"/>
              </a:ext>
            </a:extLst>
          </p:cNvPr>
          <p:cNvSpPr/>
          <p:nvPr/>
        </p:nvSpPr>
        <p:spPr>
          <a:xfrm>
            <a:off x="215746" y="2472443"/>
            <a:ext cx="1242392" cy="2309107"/>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IN" sz="900" dirty="0">
                <a:solidFill>
                  <a:schemeClr val="tx1"/>
                </a:solidFill>
              </a:rPr>
              <a:t>Amazon Alexa traffic traces </a:t>
            </a: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6" name="Google Shape;621;p32">
            <a:extLst>
              <a:ext uri="{FF2B5EF4-FFF2-40B4-BE49-F238E27FC236}">
                <a16:creationId xmlns:a16="http://schemas.microsoft.com/office/drawing/2014/main" id="{505ED6B2-473A-830F-513D-C3EC13CDD33C}"/>
              </a:ext>
            </a:extLst>
          </p:cNvPr>
          <p:cNvSpPr/>
          <p:nvPr/>
        </p:nvSpPr>
        <p:spPr>
          <a:xfrm>
            <a:off x="1567125" y="2477940"/>
            <a:ext cx="1221696"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900" dirty="0">
                <a:solidFill>
                  <a:schemeClr val="tx1"/>
                </a:solidFill>
              </a:rPr>
              <a:t>8 January2022,</a:t>
            </a:r>
          </a:p>
          <a:p>
            <a:pPr marL="171450" lvl="0" indent="-171450" rtl="0">
              <a:spcBef>
                <a:spcPts val="0"/>
              </a:spcBef>
              <a:spcAft>
                <a:spcPts val="0"/>
              </a:spcAft>
              <a:buFont typeface="Arial" panose="020B0604020202020204" pitchFamily="34" charset="0"/>
              <a:buChar char="•"/>
            </a:pPr>
            <a:r>
              <a:rPr lang="en-US" sz="900" dirty="0">
                <a:solidFill>
                  <a:schemeClr val="tx1"/>
                </a:solidFill>
              </a:rPr>
              <a:t>Science direct </a:t>
            </a:r>
            <a:r>
              <a:rPr lang="en-US" sz="900" dirty="0">
                <a:solidFill>
                  <a:schemeClr val="tx1"/>
                </a:solidFill>
                <a:hlinkClick r:id="rId2">
                  <a:extLst>
                    <a:ext uri="{A12FA001-AC4F-418D-AE19-62706E023703}">
                      <ahyp:hlinkClr xmlns:ahyp="http://schemas.microsoft.com/office/drawing/2018/hyperlinkcolor" xmlns="" val="tx"/>
                    </a:ext>
                  </a:extLst>
                </a:hlinkClick>
              </a:rPr>
              <a:t>www.Elsevier.Com</a:t>
            </a: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a:p>
            <a:pPr marL="0" lvl="0" indent="0" rtl="0">
              <a:spcBef>
                <a:spcPts val="0"/>
              </a:spcBef>
              <a:spcAft>
                <a:spcPts val="0"/>
              </a:spcAft>
              <a:buNone/>
            </a:pPr>
            <a:endParaRPr lang="en-US" sz="900" dirty="0">
              <a:solidFill>
                <a:schemeClr val="tx1"/>
              </a:solidFill>
            </a:endParaRPr>
          </a:p>
        </p:txBody>
      </p:sp>
      <p:sp>
        <p:nvSpPr>
          <p:cNvPr id="7" name="Google Shape;622;p32">
            <a:extLst>
              <a:ext uri="{FF2B5EF4-FFF2-40B4-BE49-F238E27FC236}">
                <a16:creationId xmlns:a16="http://schemas.microsoft.com/office/drawing/2014/main" id="{E10B5342-D754-E7AE-9F36-6DDA8E9AADD7}"/>
              </a:ext>
            </a:extLst>
          </p:cNvPr>
          <p:cNvSpPr txBox="1">
            <a:spLocks/>
          </p:cNvSpPr>
          <p:nvPr/>
        </p:nvSpPr>
        <p:spPr>
          <a:xfrm>
            <a:off x="239171" y="46574"/>
            <a:ext cx="6209488"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8" name="Google Shape;624;p32">
            <a:extLst>
              <a:ext uri="{FF2B5EF4-FFF2-40B4-BE49-F238E27FC236}">
                <a16:creationId xmlns:a16="http://schemas.microsoft.com/office/drawing/2014/main" id="{BAB43469-1B8C-9FAB-53A7-3F023E21BD05}"/>
              </a:ext>
            </a:extLst>
          </p:cNvPr>
          <p:cNvSpPr/>
          <p:nvPr/>
        </p:nvSpPr>
        <p:spPr>
          <a:xfrm>
            <a:off x="2897808" y="2473212"/>
            <a:ext cx="1226110"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900" dirty="0">
                <a:solidFill>
                  <a:schemeClr val="tx1"/>
                </a:solidFill>
              </a:rPr>
              <a:t>Alexa Embedding</a:t>
            </a:r>
          </a:p>
          <a:p>
            <a:pPr marL="171450" lvl="0" indent="-171450" rtl="0">
              <a:spcBef>
                <a:spcPts val="0"/>
              </a:spcBef>
              <a:spcAft>
                <a:spcPts val="0"/>
              </a:spcAft>
              <a:buFont typeface="Arial" panose="020B0604020202020204" pitchFamily="34" charset="0"/>
              <a:buChar char="•"/>
            </a:pPr>
            <a:r>
              <a:rPr lang="en-US" sz="900" dirty="0">
                <a:solidFill>
                  <a:schemeClr val="tx1"/>
                </a:solidFill>
              </a:rPr>
              <a:t>IOT Security</a:t>
            </a:r>
          </a:p>
          <a:p>
            <a:pPr marL="171450" lvl="0" indent="-171450" rtl="0">
              <a:spcBef>
                <a:spcPts val="0"/>
              </a:spcBef>
              <a:spcAft>
                <a:spcPts val="0"/>
              </a:spcAft>
              <a:buFont typeface="Arial" panose="020B0604020202020204" pitchFamily="34" charset="0"/>
              <a:buChar char="•"/>
            </a:pPr>
            <a:r>
              <a:rPr lang="en-US" sz="900" dirty="0">
                <a:solidFill>
                  <a:schemeClr val="tx1"/>
                </a:solidFill>
              </a:rPr>
              <a:t>Voice on interface</a:t>
            </a: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9" name="Google Shape;647;p32">
            <a:extLst>
              <a:ext uri="{FF2B5EF4-FFF2-40B4-BE49-F238E27FC236}">
                <a16:creationId xmlns:a16="http://schemas.microsoft.com/office/drawing/2014/main" id="{136FB639-77D5-45AC-0C6E-06D2647C74E2}"/>
              </a:ext>
            </a:extLst>
          </p:cNvPr>
          <p:cNvCxnSpPr>
            <a:cxnSpLocks/>
          </p:cNvCxnSpPr>
          <p:nvPr/>
        </p:nvCxnSpPr>
        <p:spPr>
          <a:xfrm>
            <a:off x="311700" y="590550"/>
            <a:ext cx="6209488" cy="0"/>
          </a:xfrm>
          <a:prstGeom prst="straightConnector1">
            <a:avLst/>
          </a:prstGeom>
          <a:noFill/>
          <a:ln w="9525" cap="flat" cmpd="sng">
            <a:solidFill>
              <a:schemeClr val="accent1"/>
            </a:solidFill>
            <a:prstDash val="solid"/>
            <a:round/>
            <a:headEnd type="none" w="med" len="med"/>
            <a:tailEnd type="none" w="med" len="med"/>
          </a:ln>
        </p:spPr>
      </p:cxnSp>
      <p:sp>
        <p:nvSpPr>
          <p:cNvPr id="10" name="Google Shape;624;p32">
            <a:extLst>
              <a:ext uri="{FF2B5EF4-FFF2-40B4-BE49-F238E27FC236}">
                <a16:creationId xmlns:a16="http://schemas.microsoft.com/office/drawing/2014/main" id="{B4ED2B86-1D9E-D762-314A-58242877C33B}"/>
              </a:ext>
            </a:extLst>
          </p:cNvPr>
          <p:cNvSpPr/>
          <p:nvPr/>
        </p:nvSpPr>
        <p:spPr>
          <a:xfrm>
            <a:off x="4215024" y="2464763"/>
            <a:ext cx="1226110" cy="2314378"/>
          </a:xfrm>
          <a:prstGeom prst="rect">
            <a:avLst/>
          </a:prstGeom>
          <a:solidFill>
            <a:schemeClr val="accent1"/>
          </a:solid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sz="900" dirty="0">
                <a:solidFill>
                  <a:schemeClr val="tx1"/>
                </a:solidFill>
              </a:rPr>
              <a:t>Knowing the traces of IOT embedded system</a:t>
            </a:r>
          </a:p>
          <a:p>
            <a:pPr marL="285750" lvl="0" indent="-285750" algn="l" rtl="0">
              <a:spcBef>
                <a:spcPts val="0"/>
              </a:spcBef>
              <a:spcAft>
                <a:spcPts val="0"/>
              </a:spcAft>
              <a:buFont typeface="Arial" panose="020B0604020202020204" pitchFamily="34" charset="0"/>
              <a:buChar char="•"/>
            </a:pPr>
            <a:r>
              <a:rPr lang="en-US" sz="900" dirty="0">
                <a:solidFill>
                  <a:schemeClr val="tx1"/>
                </a:solidFill>
              </a:rPr>
              <a:t>Sharing the 2 datasets that can help conduct privacy and security studies from the amazon dot ,echo speakers</a:t>
            </a:r>
          </a:p>
          <a:p>
            <a:pPr marL="285750" lvl="0" indent="-2857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285750" lvl="0" indent="-2857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1" name="Google Shape;624;p32">
            <a:extLst>
              <a:ext uri="{FF2B5EF4-FFF2-40B4-BE49-F238E27FC236}">
                <a16:creationId xmlns:a16="http://schemas.microsoft.com/office/drawing/2014/main" id="{EBFBF1B3-7432-58EB-4F2A-62D252E7415F}"/>
              </a:ext>
            </a:extLst>
          </p:cNvPr>
          <p:cNvSpPr/>
          <p:nvPr/>
        </p:nvSpPr>
        <p:spPr>
          <a:xfrm>
            <a:off x="5550121" y="2439043"/>
            <a:ext cx="1226110"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Responding to voice commands require devices to listen the voices</a:t>
            </a:r>
          </a:p>
          <a:p>
            <a:pPr marL="171450" indent="-171450">
              <a:buFont typeface="Arial" panose="020B0604020202020204" pitchFamily="34" charset="0"/>
              <a:buChar char="•"/>
            </a:pPr>
            <a:r>
              <a:rPr lang="en-US" sz="900" dirty="0">
                <a:solidFill>
                  <a:schemeClr val="tx1"/>
                </a:solidFill>
              </a:rPr>
              <a:t>Need a word to</a:t>
            </a:r>
          </a:p>
          <a:p>
            <a:pPr lvl="0" algn="l" rtl="0">
              <a:spcBef>
                <a:spcPts val="0"/>
              </a:spcBef>
              <a:spcAft>
                <a:spcPts val="0"/>
              </a:spcAft>
            </a:pPr>
            <a:r>
              <a:rPr lang="en-US" sz="900" dirty="0">
                <a:solidFill>
                  <a:schemeClr val="tx1"/>
                </a:solidFill>
              </a:rPr>
              <a:t>    wake </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Loss in privacy </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2" name="TextBox 11">
            <a:extLst>
              <a:ext uri="{FF2B5EF4-FFF2-40B4-BE49-F238E27FC236}">
                <a16:creationId xmlns:a16="http://schemas.microsoft.com/office/drawing/2014/main" id="{8A3CF8F9-2411-13E6-6E21-34B79D3B72B1}"/>
              </a:ext>
            </a:extLst>
          </p:cNvPr>
          <p:cNvSpPr txBox="1"/>
          <p:nvPr/>
        </p:nvSpPr>
        <p:spPr>
          <a:xfrm>
            <a:off x="1882736" y="1943542"/>
            <a:ext cx="782933" cy="46166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p:txBody>
      </p:sp>
      <p:sp>
        <p:nvSpPr>
          <p:cNvPr id="13" name="TextBox 12">
            <a:extLst>
              <a:ext uri="{FF2B5EF4-FFF2-40B4-BE49-F238E27FC236}">
                <a16:creationId xmlns:a16="http://schemas.microsoft.com/office/drawing/2014/main" id="{6DC9890B-883E-28FF-1681-6B8AABB92C23}"/>
              </a:ext>
            </a:extLst>
          </p:cNvPr>
          <p:cNvSpPr txBox="1"/>
          <p:nvPr/>
        </p:nvSpPr>
        <p:spPr>
          <a:xfrm>
            <a:off x="471488" y="1943542"/>
            <a:ext cx="623061"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4" name="TextBox 13">
            <a:extLst>
              <a:ext uri="{FF2B5EF4-FFF2-40B4-BE49-F238E27FC236}">
                <a16:creationId xmlns:a16="http://schemas.microsoft.com/office/drawing/2014/main" id="{B15851CE-5277-7F7C-7DC2-033113E3EC01}"/>
              </a:ext>
            </a:extLst>
          </p:cNvPr>
          <p:cNvSpPr txBox="1"/>
          <p:nvPr/>
        </p:nvSpPr>
        <p:spPr>
          <a:xfrm>
            <a:off x="3298983" y="1988828"/>
            <a:ext cx="749368"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5" name="TextBox 14">
            <a:extLst>
              <a:ext uri="{FF2B5EF4-FFF2-40B4-BE49-F238E27FC236}">
                <a16:creationId xmlns:a16="http://schemas.microsoft.com/office/drawing/2014/main" id="{8136494D-6AB7-9AB0-EEC4-54C00977CC0A}"/>
              </a:ext>
            </a:extLst>
          </p:cNvPr>
          <p:cNvSpPr txBox="1"/>
          <p:nvPr/>
        </p:nvSpPr>
        <p:spPr>
          <a:xfrm>
            <a:off x="4697594" y="1962108"/>
            <a:ext cx="594496"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6" name="TextBox 15">
            <a:extLst>
              <a:ext uri="{FF2B5EF4-FFF2-40B4-BE49-F238E27FC236}">
                <a16:creationId xmlns:a16="http://schemas.microsoft.com/office/drawing/2014/main" id="{3E405908-0DA2-22EF-DFF4-916C514AD3B4}"/>
              </a:ext>
            </a:extLst>
          </p:cNvPr>
          <p:cNvSpPr txBox="1"/>
          <p:nvPr/>
        </p:nvSpPr>
        <p:spPr>
          <a:xfrm>
            <a:off x="5941333" y="1904645"/>
            <a:ext cx="594496"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7" name="TextBox 16">
            <a:extLst>
              <a:ext uri="{FF2B5EF4-FFF2-40B4-BE49-F238E27FC236}">
                <a16:creationId xmlns:a16="http://schemas.microsoft.com/office/drawing/2014/main" id="{8ECD9FC9-482C-14DC-B0D1-7702F2CBF0F3}"/>
              </a:ext>
            </a:extLst>
          </p:cNvPr>
          <p:cNvSpPr txBox="1"/>
          <p:nvPr/>
        </p:nvSpPr>
        <p:spPr>
          <a:xfrm>
            <a:off x="339922" y="764225"/>
            <a:ext cx="5838424" cy="630942"/>
          </a:xfrm>
          <a:prstGeom prst="rect">
            <a:avLst/>
          </a:prstGeom>
          <a:noFill/>
        </p:spPr>
        <p:txBody>
          <a:bodyPr wrap="square" rtlCol="0">
            <a:spAutoFit/>
          </a:bodyPr>
          <a:lstStyle/>
          <a:p>
            <a:r>
              <a:rPr lang="en-US" sz="1000" dirty="0">
                <a:solidFill>
                  <a:schemeClr val="tx1"/>
                </a:solidFill>
              </a:rPr>
              <a:t>PAPER 3 :Amazon Alexa traffic traces</a:t>
            </a:r>
          </a:p>
          <a:p>
            <a:r>
              <a:rPr lang="en-US" sz="900" dirty="0">
                <a:solidFill>
                  <a:schemeClr val="tx1"/>
                </a:solidFill>
              </a:rPr>
              <a:t> </a:t>
            </a:r>
          </a:p>
          <a:p>
            <a:r>
              <a:rPr lang="en-US" sz="800" dirty="0">
                <a:solidFill>
                  <a:schemeClr val="tx1"/>
                </a:solidFill>
              </a:rPr>
              <a:t>Authors : </a:t>
            </a:r>
            <a:r>
              <a:rPr lang="en-US" sz="800" dirty="0" err="1">
                <a:solidFill>
                  <a:schemeClr val="tx1"/>
                </a:solidFill>
              </a:rPr>
              <a:t>Rub´en</a:t>
            </a:r>
            <a:r>
              <a:rPr lang="en-US" sz="800" dirty="0">
                <a:solidFill>
                  <a:schemeClr val="tx1"/>
                </a:solidFill>
              </a:rPr>
              <a:t> </a:t>
            </a:r>
            <a:r>
              <a:rPr lang="en-US" sz="800" dirty="0" err="1">
                <a:solidFill>
                  <a:schemeClr val="tx1"/>
                </a:solidFill>
              </a:rPr>
              <a:t>Barcel´o</a:t>
            </a:r>
            <a:r>
              <a:rPr lang="en-US" sz="800" dirty="0">
                <a:solidFill>
                  <a:schemeClr val="tx1"/>
                </a:solidFill>
              </a:rPr>
              <a:t>-Armada, Ismael </a:t>
            </a:r>
            <a:r>
              <a:rPr lang="en-US" sz="800" dirty="0" err="1">
                <a:solidFill>
                  <a:schemeClr val="tx1"/>
                </a:solidFill>
              </a:rPr>
              <a:t>CastellUroz</a:t>
            </a:r>
            <a:r>
              <a:rPr lang="en-US" sz="800" dirty="0">
                <a:solidFill>
                  <a:schemeClr val="tx1"/>
                </a:solidFill>
              </a:rPr>
              <a:t>*, Pere </a:t>
            </a:r>
            <a:r>
              <a:rPr lang="en-US" sz="800" dirty="0" err="1">
                <a:solidFill>
                  <a:schemeClr val="tx1"/>
                </a:solidFill>
              </a:rPr>
              <a:t>Barlet-Ros</a:t>
            </a:r>
            <a:endParaRPr lang="en-US" sz="800" dirty="0">
              <a:solidFill>
                <a:schemeClr val="tx1"/>
              </a:solidFill>
            </a:endParaRPr>
          </a:p>
          <a:p>
            <a:r>
              <a:rPr lang="en-US" sz="800" dirty="0">
                <a:solidFill>
                  <a:schemeClr val="tx1"/>
                </a:solidFill>
              </a:rPr>
              <a:t> ( </a:t>
            </a:r>
            <a:r>
              <a:rPr lang="en-US" sz="800" dirty="0" err="1">
                <a:solidFill>
                  <a:schemeClr val="tx1"/>
                </a:solidFill>
              </a:rPr>
              <a:t>Universitat</a:t>
            </a:r>
            <a:r>
              <a:rPr lang="en-US" sz="800" dirty="0">
                <a:solidFill>
                  <a:schemeClr val="tx1"/>
                </a:solidFill>
              </a:rPr>
              <a:t> </a:t>
            </a:r>
            <a:r>
              <a:rPr lang="en-US" sz="800" dirty="0" err="1">
                <a:solidFill>
                  <a:schemeClr val="tx1"/>
                </a:solidFill>
              </a:rPr>
              <a:t>Polit`ecnica</a:t>
            </a:r>
            <a:r>
              <a:rPr lang="en-US" sz="800" dirty="0">
                <a:solidFill>
                  <a:schemeClr val="tx1"/>
                </a:solidFill>
              </a:rPr>
              <a:t> de Catalunya )</a:t>
            </a:r>
            <a:endParaRPr lang="en-IN" sz="800" dirty="0">
              <a:solidFill>
                <a:schemeClr val="tx1"/>
              </a:solidFill>
            </a:endParaRPr>
          </a:p>
        </p:txBody>
      </p:sp>
      <p:sp>
        <p:nvSpPr>
          <p:cNvPr id="20" name="Rectangle 19">
            <a:extLst>
              <a:ext uri="{FF2B5EF4-FFF2-40B4-BE49-F238E27FC236}">
                <a16:creationId xmlns:a16="http://schemas.microsoft.com/office/drawing/2014/main" id="{B8F6775B-5EEE-CF9E-544E-250D68DBFA74}"/>
              </a:ext>
            </a:extLst>
          </p:cNvPr>
          <p:cNvSpPr/>
          <p:nvPr/>
        </p:nvSpPr>
        <p:spPr>
          <a:xfrm>
            <a:off x="311700" y="209550"/>
            <a:ext cx="1866273"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Ref.Date:01/11/2022</a:t>
            </a:r>
          </a:p>
        </p:txBody>
      </p:sp>
    </p:spTree>
    <p:extLst>
      <p:ext uri="{BB962C8B-B14F-4D97-AF65-F5344CB8AC3E}">
        <p14:creationId xmlns:p14="http://schemas.microsoft.com/office/powerpoint/2010/main" val="2759865120"/>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1A8E3E-6B6D-9215-3A78-795D95EC1CE1}"/>
              </a:ext>
            </a:extLst>
          </p:cNvPr>
          <p:cNvSpPr>
            <a:spLocks noGrp="1"/>
          </p:cNvSpPr>
          <p:nvPr>
            <p:ph type="sldNum" idx="12"/>
          </p:nvPr>
        </p:nvSpPr>
        <p:spPr/>
        <p:txBody>
          <a:bodyPr/>
          <a:lstStyle/>
          <a:p>
            <a:fld id="{00000000-1234-1234-1234-123412341234}" type="slidenum">
              <a:rPr lang="en" sz="1050" smtClean="0"/>
              <a:pPr/>
              <a:t>9</a:t>
            </a:fld>
            <a:endParaRPr lang="en" sz="1050"/>
          </a:p>
        </p:txBody>
      </p:sp>
      <p:sp>
        <p:nvSpPr>
          <p:cNvPr id="3" name="Date Placeholder 2">
            <a:extLst>
              <a:ext uri="{FF2B5EF4-FFF2-40B4-BE49-F238E27FC236}">
                <a16:creationId xmlns:a16="http://schemas.microsoft.com/office/drawing/2014/main" id="{7803B42A-32F8-2335-5861-F08DFDCCE33E}"/>
              </a:ext>
            </a:extLst>
          </p:cNvPr>
          <p:cNvSpPr>
            <a:spLocks noGrp="1"/>
          </p:cNvSpPr>
          <p:nvPr>
            <p:ph type="dt" sz="half" idx="13"/>
          </p:nvPr>
        </p:nvSpPr>
        <p:spPr>
          <a:xfrm>
            <a:off x="215746" y="4805520"/>
            <a:ext cx="1543050" cy="274637"/>
          </a:xfrm>
        </p:spPr>
        <p:txBody>
          <a:bodyPr/>
          <a:lstStyle/>
          <a:p>
            <a:fld id="{32B7D783-BCFD-4F59-8607-8576A27B089C}" type="datetime1">
              <a:rPr lang="en-US" smtClean="0">
                <a:solidFill>
                  <a:schemeClr val="tx1"/>
                </a:solidFill>
              </a:rPr>
              <a:t>6/17/2023</a:t>
            </a:fld>
            <a:endParaRPr lang="en-IN" dirty="0">
              <a:solidFill>
                <a:schemeClr val="tx1"/>
              </a:solidFill>
            </a:endParaRPr>
          </a:p>
        </p:txBody>
      </p:sp>
      <p:sp>
        <p:nvSpPr>
          <p:cNvPr id="4" name="Google Shape;620;p32">
            <a:extLst>
              <a:ext uri="{FF2B5EF4-FFF2-40B4-BE49-F238E27FC236}">
                <a16:creationId xmlns:a16="http://schemas.microsoft.com/office/drawing/2014/main" id="{BC5A7BB9-2B67-F226-C863-DEBDFD689E67}"/>
              </a:ext>
            </a:extLst>
          </p:cNvPr>
          <p:cNvSpPr/>
          <p:nvPr/>
        </p:nvSpPr>
        <p:spPr>
          <a:xfrm>
            <a:off x="215746" y="2472443"/>
            <a:ext cx="1273967" cy="2309107"/>
          </a:xfrm>
          <a:prstGeom prst="rect">
            <a:avLst/>
          </a:prstGeom>
          <a:solidFill>
            <a:schemeClr val="accent1"/>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IN" sz="900" dirty="0">
                <a:solidFill>
                  <a:schemeClr val="tx1"/>
                </a:solidFill>
              </a:rPr>
              <a:t>IoT-based electrosynthesis ecosystem </a:t>
            </a: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lvl="0" rtl="0">
              <a:spcBef>
                <a:spcPts val="0"/>
              </a:spcBef>
              <a:spcAft>
                <a:spcPts val="0"/>
              </a:spcAft>
            </a:pPr>
            <a:endParaRPr lang="en-IN" sz="900" dirty="0">
              <a:solidFill>
                <a:schemeClr val="tx1"/>
              </a:solidFill>
            </a:endParaRPr>
          </a:p>
          <a:p>
            <a:pPr lvl="0" rtl="0">
              <a:spcBef>
                <a:spcPts val="0"/>
              </a:spcBef>
              <a:spcAft>
                <a:spcPts val="0"/>
              </a:spcAft>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lang="en-IN"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sp>
        <p:nvSpPr>
          <p:cNvPr id="5" name="Google Shape;621;p32">
            <a:extLst>
              <a:ext uri="{FF2B5EF4-FFF2-40B4-BE49-F238E27FC236}">
                <a16:creationId xmlns:a16="http://schemas.microsoft.com/office/drawing/2014/main" id="{3C90DDD1-D60F-7BDE-A7BF-20D35C857AAA}"/>
              </a:ext>
            </a:extLst>
          </p:cNvPr>
          <p:cNvSpPr/>
          <p:nvPr/>
        </p:nvSpPr>
        <p:spPr>
          <a:xfrm>
            <a:off x="1577663" y="2477170"/>
            <a:ext cx="1252746" cy="2301201"/>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2018</a:t>
            </a:r>
          </a:p>
          <a:p>
            <a:pPr marL="171450" lvl="0" indent="-171450">
              <a:buFont typeface="Arial" panose="020B0604020202020204" pitchFamily="34" charset="0"/>
              <a:buChar char="•"/>
            </a:pPr>
            <a:r>
              <a:rPr lang="en-IN" sz="900" dirty="0">
                <a:solidFill>
                  <a:schemeClr val="tx1"/>
                </a:solidFill>
              </a:rPr>
              <a:t>Science Direct </a:t>
            </a:r>
          </a:p>
          <a:p>
            <a:r>
              <a:rPr lang="en-IN" sz="900" dirty="0">
                <a:solidFill>
                  <a:schemeClr val="tx1"/>
                </a:solidFill>
              </a:rPr>
              <a:t>    (Internet of Things 3–       4 (2018) 46–51 C)</a:t>
            </a:r>
          </a:p>
          <a:p>
            <a:pPr marL="171450" lvl="0" indent="-171450">
              <a:buFont typeface="Arial" panose="020B0604020202020204" pitchFamily="34" charset="0"/>
              <a:buChar char="•"/>
            </a:pPr>
            <a:endParaRPr lang="en-IN" sz="900" dirty="0">
              <a:solidFill>
                <a:schemeClr val="tx1"/>
              </a:solidFill>
            </a:endParaRPr>
          </a:p>
          <a:p>
            <a:pPr marL="171450" lvl="0" indent="-171450">
              <a:buFont typeface="Arial" panose="020B0604020202020204" pitchFamily="34" charset="0"/>
              <a:buChar char="•"/>
            </a:pPr>
            <a:endParaRPr lang="en-IN" sz="900" dirty="0">
              <a:solidFill>
                <a:schemeClr val="tx1"/>
              </a:solidFill>
            </a:endParaRPr>
          </a:p>
          <a:p>
            <a:pPr marL="171450" lvl="0" indent="-171450">
              <a:buFont typeface="Arial" panose="020B0604020202020204" pitchFamily="34" charset="0"/>
              <a:buChar char="•"/>
            </a:pPr>
            <a:endParaRPr lang="en-IN" sz="900" dirty="0">
              <a:solidFill>
                <a:schemeClr val="tx1"/>
              </a:solidFill>
            </a:endParaRPr>
          </a:p>
          <a:p>
            <a:pPr marL="171450" lvl="0" indent="-171450">
              <a:buFont typeface="Arial" panose="020B0604020202020204" pitchFamily="34" charset="0"/>
              <a:buChar char="•"/>
            </a:pPr>
            <a:endParaRPr lang="en-IN" sz="900" dirty="0">
              <a:solidFill>
                <a:schemeClr val="tx1"/>
              </a:solidFill>
            </a:endParaRPr>
          </a:p>
          <a:p>
            <a:pPr lvl="0"/>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a:p>
            <a:pPr marL="171450" lvl="0" indent="-171450">
              <a:buFont typeface="Arial" panose="020B0604020202020204" pitchFamily="34" charset="0"/>
              <a:buChar char="•"/>
            </a:pPr>
            <a:endParaRPr lang="en-US" sz="900" dirty="0">
              <a:solidFill>
                <a:schemeClr val="tx1"/>
              </a:solidFill>
            </a:endParaRPr>
          </a:p>
        </p:txBody>
      </p:sp>
      <p:sp>
        <p:nvSpPr>
          <p:cNvPr id="6" name="Google Shape;622;p32">
            <a:extLst>
              <a:ext uri="{FF2B5EF4-FFF2-40B4-BE49-F238E27FC236}">
                <a16:creationId xmlns:a16="http://schemas.microsoft.com/office/drawing/2014/main" id="{904B8DB9-E2F0-D740-2833-E9A2127C6015}"/>
              </a:ext>
            </a:extLst>
          </p:cNvPr>
          <p:cNvSpPr txBox="1">
            <a:spLocks/>
          </p:cNvSpPr>
          <p:nvPr/>
        </p:nvSpPr>
        <p:spPr>
          <a:xfrm>
            <a:off x="239171" y="46574"/>
            <a:ext cx="6367302"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800">
                <a:solidFill>
                  <a:schemeClr val="tx1"/>
                </a:solidFill>
              </a:rPr>
              <a:t>Literature Survey</a:t>
            </a:r>
            <a:endParaRPr lang="en-IN" sz="800" dirty="0">
              <a:solidFill>
                <a:schemeClr val="tx1"/>
              </a:solidFill>
            </a:endParaRPr>
          </a:p>
        </p:txBody>
      </p:sp>
      <p:sp>
        <p:nvSpPr>
          <p:cNvPr id="7" name="Google Shape;624;p32">
            <a:extLst>
              <a:ext uri="{FF2B5EF4-FFF2-40B4-BE49-F238E27FC236}">
                <a16:creationId xmlns:a16="http://schemas.microsoft.com/office/drawing/2014/main" id="{E7CE4927-E295-944C-426D-BE0D06F3D2E0}"/>
              </a:ext>
            </a:extLst>
          </p:cNvPr>
          <p:cNvSpPr/>
          <p:nvPr/>
        </p:nvSpPr>
        <p:spPr>
          <a:xfrm>
            <a:off x="2918359" y="2489035"/>
            <a:ext cx="1257272" cy="2305929"/>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IN" sz="900" dirty="0">
                <a:solidFill>
                  <a:schemeClr val="tx1"/>
                </a:solidFill>
              </a:rPr>
              <a:t>IoT-Internet of Things </a:t>
            </a:r>
          </a:p>
          <a:p>
            <a:pPr marL="171450" lvl="0" indent="-171450">
              <a:buFont typeface="Arial" panose="020B0604020202020204" pitchFamily="34" charset="0"/>
              <a:buChar char="•"/>
            </a:pPr>
            <a:r>
              <a:rPr lang="en-IN" sz="900" dirty="0" err="1">
                <a:solidFill>
                  <a:schemeClr val="tx1"/>
                </a:solidFill>
              </a:rPr>
              <a:t>IoCT</a:t>
            </a:r>
            <a:r>
              <a:rPr lang="en-IN" sz="900" dirty="0">
                <a:solidFill>
                  <a:schemeClr val="tx1"/>
                </a:solidFill>
              </a:rPr>
              <a:t>- Internet of Chemical Things </a:t>
            </a:r>
          </a:p>
          <a:p>
            <a:pPr marL="171450" lvl="0" indent="-171450">
              <a:buFont typeface="Arial" panose="020B0604020202020204" pitchFamily="34" charset="0"/>
              <a:buChar char="•"/>
            </a:pPr>
            <a:r>
              <a:rPr lang="en-IN" sz="900" dirty="0">
                <a:solidFill>
                  <a:schemeClr val="tx1"/>
                </a:solidFill>
              </a:rPr>
              <a:t>Automated ecosystem </a:t>
            </a:r>
          </a:p>
          <a:p>
            <a:pPr marL="171450" lvl="0" indent="-171450">
              <a:buFont typeface="Arial" panose="020B0604020202020204" pitchFamily="34" charset="0"/>
              <a:buChar char="•"/>
            </a:pPr>
            <a:r>
              <a:rPr lang="en-IN" sz="900" dirty="0" err="1">
                <a:solidFill>
                  <a:schemeClr val="tx1"/>
                </a:solidFill>
              </a:rPr>
              <a:t>Electrosynthesis</a:t>
            </a:r>
            <a:r>
              <a:rPr lang="en-IN" sz="900" dirty="0">
                <a:solidFill>
                  <a:schemeClr val="tx1"/>
                </a:solidFill>
              </a:rPr>
              <a:t> machine</a:t>
            </a:r>
            <a:endParaRPr lang="en-US" sz="900" dirty="0">
              <a:solidFill>
                <a:schemeClr val="tx1"/>
              </a:solidFill>
            </a:endParaRPr>
          </a:p>
          <a:p>
            <a:pPr lvl="0" rtl="0">
              <a:spcBef>
                <a:spcPts val="0"/>
              </a:spcBef>
              <a:spcAft>
                <a:spcPts val="0"/>
              </a:spcAft>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rtl="0">
              <a:spcBef>
                <a:spcPts val="0"/>
              </a:spcBef>
              <a:spcAft>
                <a:spcPts val="0"/>
              </a:spcAft>
              <a:buFont typeface="Arial" panose="020B0604020202020204" pitchFamily="34" charset="0"/>
              <a:buChar char="•"/>
            </a:pPr>
            <a:endParaRPr sz="900" dirty="0">
              <a:solidFill>
                <a:schemeClr val="tx1"/>
              </a:solidFill>
            </a:endParaRPr>
          </a:p>
        </p:txBody>
      </p:sp>
      <p:cxnSp>
        <p:nvCxnSpPr>
          <p:cNvPr id="8" name="Google Shape;647;p32">
            <a:extLst>
              <a:ext uri="{FF2B5EF4-FFF2-40B4-BE49-F238E27FC236}">
                <a16:creationId xmlns:a16="http://schemas.microsoft.com/office/drawing/2014/main" id="{2B3152D1-48D0-AFCA-10BB-BCD4BEAA689F}"/>
              </a:ext>
            </a:extLst>
          </p:cNvPr>
          <p:cNvCxnSpPr>
            <a:cxnSpLocks/>
          </p:cNvCxnSpPr>
          <p:nvPr/>
        </p:nvCxnSpPr>
        <p:spPr>
          <a:xfrm>
            <a:off x="311700" y="590550"/>
            <a:ext cx="6367302"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624;p32">
            <a:extLst>
              <a:ext uri="{FF2B5EF4-FFF2-40B4-BE49-F238E27FC236}">
                <a16:creationId xmlns:a16="http://schemas.microsoft.com/office/drawing/2014/main" id="{F9D6F41C-B3CD-2C48-3D3D-45E16E96973B}"/>
              </a:ext>
            </a:extLst>
          </p:cNvPr>
          <p:cNvSpPr/>
          <p:nvPr/>
        </p:nvSpPr>
        <p:spPr>
          <a:xfrm>
            <a:off x="4224475" y="2467397"/>
            <a:ext cx="1257272" cy="2314378"/>
          </a:xfrm>
          <a:prstGeom prst="rect">
            <a:avLst/>
          </a:prstGeom>
          <a:solidFill>
            <a:schemeClr val="accent1"/>
          </a:solidFill>
          <a:ln>
            <a:noFill/>
          </a:ln>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IN" sz="900" dirty="0">
                <a:solidFill>
                  <a:schemeClr val="tx1"/>
                </a:solidFill>
              </a:rPr>
              <a:t>Scaling up the coulometry procedure to be used in industrial companies</a:t>
            </a:r>
          </a:p>
          <a:p>
            <a:pPr marL="285750" lvl="0" indent="-285750">
              <a:buFont typeface="Arial" panose="020B0604020202020204" pitchFamily="34" charset="0"/>
              <a:buChar char="•"/>
            </a:pPr>
            <a:r>
              <a:rPr lang="en-IN" sz="900" dirty="0">
                <a:solidFill>
                  <a:schemeClr val="tx1"/>
                </a:solidFill>
              </a:rPr>
              <a:t>Predictive Maintenance</a:t>
            </a:r>
          </a:p>
          <a:p>
            <a:pPr marL="285750" lvl="0" indent="-285750">
              <a:buFont typeface="Arial" panose="020B0604020202020204" pitchFamily="34" charset="0"/>
              <a:buChar char="•"/>
            </a:pPr>
            <a:r>
              <a:rPr lang="en-IN" sz="900" dirty="0">
                <a:solidFill>
                  <a:schemeClr val="tx1"/>
                </a:solidFill>
              </a:rPr>
              <a:t> Energy Management</a:t>
            </a:r>
          </a:p>
          <a:p>
            <a:pPr marL="285750" lvl="0" indent="-285750">
              <a:buFont typeface="Arial" panose="020B0604020202020204" pitchFamily="34" charset="0"/>
              <a:buChar char="•"/>
            </a:pPr>
            <a:endParaRPr lang="en-US" sz="900" dirty="0">
              <a:solidFill>
                <a:schemeClr val="tx1"/>
              </a:solidFill>
            </a:endParaRPr>
          </a:p>
          <a:p>
            <a:pPr marL="285750" lvl="0" indent="-285750">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285750" lvl="0" indent="-285750" algn="l" rtl="0">
              <a:spcBef>
                <a:spcPts val="0"/>
              </a:spcBef>
              <a:spcAft>
                <a:spcPts val="0"/>
              </a:spcAft>
              <a:buFont typeface="Arial" panose="020B0604020202020204" pitchFamily="34" charset="0"/>
              <a:buChar char="•"/>
            </a:pPr>
            <a:endParaRPr lang="en-US" sz="900" dirty="0">
              <a:solidFill>
                <a:schemeClr val="tx1"/>
              </a:solidFill>
            </a:endParaRPr>
          </a:p>
        </p:txBody>
      </p:sp>
      <p:sp>
        <p:nvSpPr>
          <p:cNvPr id="10" name="Google Shape;624;p32">
            <a:extLst>
              <a:ext uri="{FF2B5EF4-FFF2-40B4-BE49-F238E27FC236}">
                <a16:creationId xmlns:a16="http://schemas.microsoft.com/office/drawing/2014/main" id="{547832E6-227A-600E-ACFC-20F071A6129D}"/>
              </a:ext>
            </a:extLst>
          </p:cNvPr>
          <p:cNvSpPr/>
          <p:nvPr/>
        </p:nvSpPr>
        <p:spPr>
          <a:xfrm>
            <a:off x="5569697" y="2477939"/>
            <a:ext cx="1257272" cy="2293295"/>
          </a:xfrm>
          <a:prstGeom prst="rect">
            <a:avLst/>
          </a:prstGeom>
          <a:solidFill>
            <a:schemeClr val="accent1"/>
          </a:solid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900" dirty="0">
                <a:solidFill>
                  <a:schemeClr val="tx1"/>
                </a:solidFill>
              </a:rPr>
              <a:t>Need to be in Network</a:t>
            </a:r>
          </a:p>
          <a:p>
            <a:pPr marL="171450" lvl="0" indent="-171450" algn="l" rtl="0">
              <a:spcBef>
                <a:spcPts val="0"/>
              </a:spcBef>
              <a:spcAft>
                <a:spcPts val="0"/>
              </a:spcAft>
              <a:buFont typeface="Arial" panose="020B0604020202020204" pitchFamily="34" charset="0"/>
              <a:buChar char="•"/>
            </a:pPr>
            <a:r>
              <a:rPr lang="en-US" sz="900" dirty="0">
                <a:solidFill>
                  <a:schemeClr val="tx1"/>
                </a:solidFill>
              </a:rPr>
              <a:t>High data transfer rate (Band width)</a:t>
            </a: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lvl="0" algn="l" rtl="0">
              <a:spcBef>
                <a:spcPts val="0"/>
              </a:spcBef>
              <a:spcAft>
                <a:spcPts val="0"/>
              </a:spcAft>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lang="en-US" sz="900" dirty="0">
              <a:solidFill>
                <a:schemeClr val="tx1"/>
              </a:solidFill>
            </a:endParaRPr>
          </a:p>
          <a:p>
            <a:pPr marL="171450" lvl="0" indent="-171450" algn="l" rtl="0">
              <a:spcBef>
                <a:spcPts val="0"/>
              </a:spcBef>
              <a:spcAft>
                <a:spcPts val="0"/>
              </a:spcAft>
              <a:buFont typeface="Arial" panose="020B0604020202020204" pitchFamily="34" charset="0"/>
              <a:buChar char="•"/>
            </a:pPr>
            <a:endParaRPr sz="900" dirty="0">
              <a:solidFill>
                <a:schemeClr val="tx1"/>
              </a:solidFill>
            </a:endParaRPr>
          </a:p>
        </p:txBody>
      </p:sp>
      <p:sp>
        <p:nvSpPr>
          <p:cNvPr id="11" name="TextBox 10">
            <a:extLst>
              <a:ext uri="{FF2B5EF4-FFF2-40B4-BE49-F238E27FC236}">
                <a16:creationId xmlns:a16="http://schemas.microsoft.com/office/drawing/2014/main" id="{5F1AC7BE-F1C1-FFE7-C1ED-FE5605B18EA8}"/>
              </a:ext>
            </a:extLst>
          </p:cNvPr>
          <p:cNvSpPr txBox="1"/>
          <p:nvPr/>
        </p:nvSpPr>
        <p:spPr>
          <a:xfrm>
            <a:off x="1556193" y="1949105"/>
            <a:ext cx="1273967" cy="461665"/>
          </a:xfrm>
          <a:prstGeom prst="rect">
            <a:avLst/>
          </a:prstGeom>
          <a:noFill/>
        </p:spPr>
        <p:txBody>
          <a:bodyPr wrap="square" rtlCol="0">
            <a:spAutoFit/>
          </a:bodyPr>
          <a:lstStyle/>
          <a:p>
            <a:pPr algn="ctr"/>
            <a:r>
              <a:rPr lang="en-US" sz="800" dirty="0">
                <a:solidFill>
                  <a:schemeClr val="tx1"/>
                </a:solidFill>
              </a:rPr>
              <a:t>PUBLICATION YEAR\</a:t>
            </a:r>
          </a:p>
          <a:p>
            <a:pPr algn="ctr"/>
            <a:r>
              <a:rPr lang="en-IN" sz="800" dirty="0">
                <a:solidFill>
                  <a:schemeClr val="tx1"/>
                </a:solidFill>
              </a:rPr>
              <a:t>/JOURNAL</a:t>
            </a:r>
            <a:endParaRPr lang="en-US" sz="800" dirty="0">
              <a:solidFill>
                <a:schemeClr val="tx1"/>
              </a:solidFill>
            </a:endParaRPr>
          </a:p>
          <a:p>
            <a:pPr algn="ctr"/>
            <a:endParaRPr lang="en-IN" sz="800" dirty="0">
              <a:solidFill>
                <a:schemeClr val="tx1"/>
              </a:solidFill>
            </a:endParaRPr>
          </a:p>
        </p:txBody>
      </p:sp>
      <p:sp>
        <p:nvSpPr>
          <p:cNvPr id="12" name="TextBox 11">
            <a:extLst>
              <a:ext uri="{FF2B5EF4-FFF2-40B4-BE49-F238E27FC236}">
                <a16:creationId xmlns:a16="http://schemas.microsoft.com/office/drawing/2014/main" id="{1ED0BD9C-9A61-A4D6-CC59-8ED551B6CF57}"/>
              </a:ext>
            </a:extLst>
          </p:cNvPr>
          <p:cNvSpPr txBox="1"/>
          <p:nvPr/>
        </p:nvSpPr>
        <p:spPr>
          <a:xfrm>
            <a:off x="457681" y="1964494"/>
            <a:ext cx="790095" cy="215444"/>
          </a:xfrm>
          <a:prstGeom prst="rect">
            <a:avLst/>
          </a:prstGeom>
          <a:noFill/>
        </p:spPr>
        <p:txBody>
          <a:bodyPr wrap="square" rtlCol="0">
            <a:spAutoFit/>
          </a:bodyPr>
          <a:lstStyle/>
          <a:p>
            <a:r>
              <a:rPr lang="en-US" sz="800" dirty="0">
                <a:solidFill>
                  <a:schemeClr val="tx1"/>
                </a:solidFill>
              </a:rPr>
              <a:t>TOPIC</a:t>
            </a:r>
            <a:endParaRPr lang="en-IN" sz="800" dirty="0">
              <a:solidFill>
                <a:schemeClr val="tx1"/>
              </a:solidFill>
            </a:endParaRPr>
          </a:p>
        </p:txBody>
      </p:sp>
      <p:sp>
        <p:nvSpPr>
          <p:cNvPr id="13" name="TextBox 12">
            <a:extLst>
              <a:ext uri="{FF2B5EF4-FFF2-40B4-BE49-F238E27FC236}">
                <a16:creationId xmlns:a16="http://schemas.microsoft.com/office/drawing/2014/main" id="{0EDBD9CB-7F39-5F77-3CFF-327E6D61E6E1}"/>
              </a:ext>
            </a:extLst>
          </p:cNvPr>
          <p:cNvSpPr txBox="1"/>
          <p:nvPr/>
        </p:nvSpPr>
        <p:spPr>
          <a:xfrm>
            <a:off x="3130503" y="1985473"/>
            <a:ext cx="1044963" cy="215444"/>
          </a:xfrm>
          <a:prstGeom prst="rect">
            <a:avLst/>
          </a:prstGeom>
          <a:noFill/>
        </p:spPr>
        <p:txBody>
          <a:bodyPr wrap="square" rtlCol="0">
            <a:spAutoFit/>
          </a:bodyPr>
          <a:lstStyle/>
          <a:p>
            <a:r>
              <a:rPr lang="en-US" sz="800" dirty="0">
                <a:solidFill>
                  <a:schemeClr val="tx1"/>
                </a:solidFill>
              </a:rPr>
              <a:t>FEATURES</a:t>
            </a:r>
            <a:endParaRPr lang="en-IN" sz="800" dirty="0">
              <a:solidFill>
                <a:schemeClr val="tx1"/>
              </a:solidFill>
            </a:endParaRPr>
          </a:p>
        </p:txBody>
      </p:sp>
      <p:sp>
        <p:nvSpPr>
          <p:cNvPr id="14" name="TextBox 13">
            <a:extLst>
              <a:ext uri="{FF2B5EF4-FFF2-40B4-BE49-F238E27FC236}">
                <a16:creationId xmlns:a16="http://schemas.microsoft.com/office/drawing/2014/main" id="{3504BEC1-09B9-6A91-B620-D4D78CA93FB5}"/>
              </a:ext>
            </a:extLst>
          </p:cNvPr>
          <p:cNvSpPr txBox="1"/>
          <p:nvPr/>
        </p:nvSpPr>
        <p:spPr>
          <a:xfrm>
            <a:off x="4549467" y="1959007"/>
            <a:ext cx="969858" cy="215444"/>
          </a:xfrm>
          <a:prstGeom prst="rect">
            <a:avLst/>
          </a:prstGeom>
          <a:noFill/>
        </p:spPr>
        <p:txBody>
          <a:bodyPr wrap="square" rtlCol="0">
            <a:spAutoFit/>
          </a:bodyPr>
          <a:lstStyle/>
          <a:p>
            <a:r>
              <a:rPr lang="en-US" sz="800" dirty="0">
                <a:solidFill>
                  <a:schemeClr val="tx1"/>
                </a:solidFill>
              </a:rPr>
              <a:t>PROS</a:t>
            </a:r>
            <a:endParaRPr lang="en-IN" sz="800" dirty="0">
              <a:solidFill>
                <a:schemeClr val="tx1"/>
              </a:solidFill>
            </a:endParaRPr>
          </a:p>
        </p:txBody>
      </p:sp>
      <p:sp>
        <p:nvSpPr>
          <p:cNvPr id="15" name="TextBox 14">
            <a:extLst>
              <a:ext uri="{FF2B5EF4-FFF2-40B4-BE49-F238E27FC236}">
                <a16:creationId xmlns:a16="http://schemas.microsoft.com/office/drawing/2014/main" id="{8062C000-BEF0-242B-D4E9-B9DB0D2561FF}"/>
              </a:ext>
            </a:extLst>
          </p:cNvPr>
          <p:cNvSpPr txBox="1"/>
          <p:nvPr/>
        </p:nvSpPr>
        <p:spPr>
          <a:xfrm>
            <a:off x="5893326" y="1949105"/>
            <a:ext cx="684267" cy="215444"/>
          </a:xfrm>
          <a:prstGeom prst="rect">
            <a:avLst/>
          </a:prstGeom>
          <a:noFill/>
        </p:spPr>
        <p:txBody>
          <a:bodyPr wrap="square" rtlCol="0">
            <a:spAutoFit/>
          </a:bodyPr>
          <a:lstStyle/>
          <a:p>
            <a:r>
              <a:rPr lang="en-US" sz="800" dirty="0">
                <a:solidFill>
                  <a:schemeClr val="tx1"/>
                </a:solidFill>
              </a:rPr>
              <a:t>CONS</a:t>
            </a:r>
            <a:endParaRPr lang="en-IN" sz="800" dirty="0">
              <a:solidFill>
                <a:schemeClr val="tx1"/>
              </a:solidFill>
            </a:endParaRPr>
          </a:p>
        </p:txBody>
      </p:sp>
      <p:sp>
        <p:nvSpPr>
          <p:cNvPr id="16" name="Rectangle 15">
            <a:extLst>
              <a:ext uri="{FF2B5EF4-FFF2-40B4-BE49-F238E27FC236}">
                <a16:creationId xmlns:a16="http://schemas.microsoft.com/office/drawing/2014/main" id="{BA585936-A5C9-45A6-EAA2-7CA5DF861B0A}"/>
              </a:ext>
            </a:extLst>
          </p:cNvPr>
          <p:cNvSpPr/>
          <p:nvPr/>
        </p:nvSpPr>
        <p:spPr>
          <a:xfrm>
            <a:off x="239171" y="701602"/>
            <a:ext cx="6587798" cy="983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7" name="TextBox 16">
            <a:extLst>
              <a:ext uri="{FF2B5EF4-FFF2-40B4-BE49-F238E27FC236}">
                <a16:creationId xmlns:a16="http://schemas.microsoft.com/office/drawing/2014/main" id="{B56E0395-3465-15A6-5DE9-3AB1AC5A8E0B}"/>
              </a:ext>
            </a:extLst>
          </p:cNvPr>
          <p:cNvSpPr txBox="1"/>
          <p:nvPr/>
        </p:nvSpPr>
        <p:spPr>
          <a:xfrm>
            <a:off x="339922" y="764225"/>
            <a:ext cx="5986808" cy="677108"/>
          </a:xfrm>
          <a:prstGeom prst="rect">
            <a:avLst/>
          </a:prstGeom>
          <a:noFill/>
        </p:spPr>
        <p:txBody>
          <a:bodyPr wrap="square" rtlCol="0">
            <a:spAutoFit/>
          </a:bodyPr>
          <a:lstStyle/>
          <a:p>
            <a:r>
              <a:rPr lang="en-US" sz="1000" dirty="0">
                <a:solidFill>
                  <a:schemeClr val="tx1"/>
                </a:solidFill>
              </a:rPr>
              <a:t>PAPER 4 :</a:t>
            </a:r>
            <a:r>
              <a:rPr lang="en-IN" sz="1000" dirty="0">
                <a:solidFill>
                  <a:schemeClr val="tx1"/>
                </a:solidFill>
              </a:rPr>
              <a:t>IoT-based electrosynthesis ecosystem </a:t>
            </a:r>
          </a:p>
          <a:p>
            <a:endParaRPr lang="en-IN" sz="1000" dirty="0">
              <a:solidFill>
                <a:schemeClr val="tx1"/>
              </a:solidFill>
            </a:endParaRPr>
          </a:p>
          <a:p>
            <a:r>
              <a:rPr lang="en-US" sz="900" dirty="0">
                <a:solidFill>
                  <a:schemeClr val="tx1"/>
                </a:solidFill>
              </a:rPr>
              <a:t>Author : </a:t>
            </a:r>
            <a:r>
              <a:rPr lang="en-IN" sz="900" dirty="0">
                <a:solidFill>
                  <a:schemeClr val="tx1"/>
                </a:solidFill>
              </a:rPr>
              <a:t>Sepideh Radmannia, </a:t>
            </a:r>
          </a:p>
          <a:p>
            <a:r>
              <a:rPr lang="en-IN" sz="900" dirty="0">
                <a:solidFill>
                  <a:schemeClr val="tx1"/>
                </a:solidFill>
              </a:rPr>
              <a:t>Milad Naderzad∗ ChemIOT, Istanbul, Turkey</a:t>
            </a:r>
          </a:p>
        </p:txBody>
      </p:sp>
      <p:sp>
        <p:nvSpPr>
          <p:cNvPr id="20" name="Rectangle 19">
            <a:extLst>
              <a:ext uri="{FF2B5EF4-FFF2-40B4-BE49-F238E27FC236}">
                <a16:creationId xmlns:a16="http://schemas.microsoft.com/office/drawing/2014/main" id="{7B5067F8-48A2-6525-F839-699236E700C8}"/>
              </a:ext>
            </a:extLst>
          </p:cNvPr>
          <p:cNvSpPr/>
          <p:nvPr/>
        </p:nvSpPr>
        <p:spPr>
          <a:xfrm>
            <a:off x="311700" y="209550"/>
            <a:ext cx="1913704"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Ref.Date:01/11/2022</a:t>
            </a:r>
          </a:p>
        </p:txBody>
      </p:sp>
    </p:spTree>
    <p:extLst>
      <p:ext uri="{BB962C8B-B14F-4D97-AF65-F5344CB8AC3E}">
        <p14:creationId xmlns:p14="http://schemas.microsoft.com/office/powerpoint/2010/main" val="63486231"/>
      </p:ext>
    </p:extLst>
  </p:cSld>
  <p:clrMapOvr>
    <a:masterClrMapping/>
  </p:clrMapOvr>
  <mc:AlternateContent xmlns:mc="http://schemas.openxmlformats.org/markup-compatibility/2006" xmlns:p14="http://schemas.microsoft.com/office/powerpoint/2010/main">
    <mc:Choice Requires="p14">
      <p:transition spd="slow" p14:dur="3000">
        <p14:flythrough/>
      </p:transition>
    </mc:Choice>
    <mc:Fallback xmlns="">
      <p:transition spd="slow">
        <p:fade/>
      </p:transition>
    </mc:Fallback>
  </mc:AlternateContent>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1323</TotalTime>
  <Words>2269</Words>
  <Application>Microsoft Office PowerPoint</Application>
  <PresentationFormat>Custom</PresentationFormat>
  <Paragraphs>683</Paragraphs>
  <Slides>28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Bai Jamjuree SemiBold</vt:lpstr>
      <vt:lpstr>Corbel Light</vt:lpstr>
      <vt:lpstr>Fira Sans</vt:lpstr>
      <vt:lpstr>Fira Sans Medium</vt:lpstr>
      <vt:lpstr>Fira Sans SemiBold</vt:lpstr>
      <vt:lpstr>Technology Infographics by Slidesgo</vt:lpstr>
      <vt:lpstr>PowerPoint Presentation</vt:lpstr>
      <vt:lpstr>PowerPoint Presentation</vt:lpstr>
      <vt:lpstr>* Roban system is a way of setting up an Economic Environment to Help             Disabled People with the Help of Modern IOT Technology.   * All human needs can be fulfilled using Roban System    * We use C++, modern  IOT architecture and MQTT protocols.  *Roban system is more economical than human labour.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Formulation of Design </vt:lpstr>
      <vt:lpstr>PowerPoint Presentation</vt:lpstr>
      <vt:lpstr>PowerPoint Presentation</vt:lpstr>
      <vt:lpstr>PowerPoint Presentation</vt:lpstr>
      <vt:lpstr>PowerPoint Presentation</vt:lpstr>
      <vt:lpstr>PowerPoint Presentation</vt:lpstr>
      <vt:lpstr>7. Project progress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aju</dc:creator>
  <cp:lastModifiedBy>Aju Pc</cp:lastModifiedBy>
  <cp:revision>69</cp:revision>
  <dcterms:modified xsi:type="dcterms:W3CDTF">2023-06-17T14:31:40Z</dcterms:modified>
</cp:coreProperties>
</file>